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72" r:id="rId2"/>
    <p:sldId id="331" r:id="rId3"/>
    <p:sldId id="332" r:id="rId4"/>
    <p:sldId id="333" r:id="rId5"/>
    <p:sldId id="330" r:id="rId6"/>
    <p:sldId id="334" r:id="rId7"/>
    <p:sldId id="335" r:id="rId8"/>
    <p:sldId id="336" r:id="rId9"/>
    <p:sldId id="300" r:id="rId10"/>
    <p:sldId id="337" r:id="rId11"/>
    <p:sldId id="338" r:id="rId12"/>
    <p:sldId id="339" r:id="rId13"/>
  </p:sldIdLst>
  <p:sldSz cx="9144000" cy="6858000" type="screen4x3"/>
  <p:notesSz cx="7010400" cy="9296400"/>
  <p:custDataLst>
    <p:tags r:id="rId1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41C6"/>
    <a:srgbClr val="002395"/>
    <a:srgbClr val="002D72"/>
    <a:srgbClr val="1B83BD"/>
    <a:srgbClr val="6AADE4"/>
    <a:srgbClr val="E1E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0" autoAdjust="0"/>
    <p:restoredTop sz="94629" autoAdjust="0"/>
  </p:normalViewPr>
  <p:slideViewPr>
    <p:cSldViewPr>
      <p:cViewPr>
        <p:scale>
          <a:sx n="92" d="100"/>
          <a:sy n="92" d="100"/>
        </p:scale>
        <p:origin x="2196" y="37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Demasco" userId="09b1805d7141d229" providerId="LiveId" clId="{7993634D-AF61-48C6-A0F2-1221B9159B83}"/>
    <pc:docChg chg="undo custSel addSld delSld modSld sldOrd">
      <pc:chgData name="Joseph Demasco" userId="09b1805d7141d229" providerId="LiveId" clId="{7993634D-AF61-48C6-A0F2-1221B9159B83}" dt="2025-01-18T21:18:59.751" v="969" actId="47"/>
      <pc:docMkLst>
        <pc:docMk/>
      </pc:docMkLst>
      <pc:sldChg chg="modSp mod">
        <pc:chgData name="Joseph Demasco" userId="09b1805d7141d229" providerId="LiveId" clId="{7993634D-AF61-48C6-A0F2-1221B9159B83}" dt="2025-01-18T20:30:29.844" v="20" actId="20577"/>
        <pc:sldMkLst>
          <pc:docMk/>
          <pc:sldMk cId="1400114431" sldId="272"/>
        </pc:sldMkLst>
        <pc:spChg chg="mod">
          <ac:chgData name="Joseph Demasco" userId="09b1805d7141d229" providerId="LiveId" clId="{7993634D-AF61-48C6-A0F2-1221B9159B83}" dt="2025-01-18T20:30:29.844" v="20" actId="20577"/>
          <ac:spMkLst>
            <pc:docMk/>
            <pc:sldMk cId="1400114431" sldId="272"/>
            <ac:spMk id="3" creationId="{00000000-0000-0000-0000-000000000000}"/>
          </ac:spMkLst>
        </pc:spChg>
      </pc:sldChg>
      <pc:sldChg chg="addSp delSp modSp mod modAnim">
        <pc:chgData name="Joseph Demasco" userId="09b1805d7141d229" providerId="LiveId" clId="{7993634D-AF61-48C6-A0F2-1221B9159B83}" dt="2025-01-18T21:08:15.119" v="870" actId="20577"/>
        <pc:sldMkLst>
          <pc:docMk/>
          <pc:sldMk cId="1917011394" sldId="300"/>
        </pc:sldMkLst>
        <pc:spChg chg="mod">
          <ac:chgData name="Joseph Demasco" userId="09b1805d7141d229" providerId="LiveId" clId="{7993634D-AF61-48C6-A0F2-1221B9159B83}" dt="2025-01-18T20:52:33.320" v="443" actId="1076"/>
          <ac:spMkLst>
            <pc:docMk/>
            <pc:sldMk cId="1917011394" sldId="300"/>
            <ac:spMk id="11" creationId="{C4870A8F-B615-B039-3D50-43FDDB493EE0}"/>
          </ac:spMkLst>
        </pc:spChg>
        <pc:spChg chg="mod">
          <ac:chgData name="Joseph Demasco" userId="09b1805d7141d229" providerId="LiveId" clId="{7993634D-AF61-48C6-A0F2-1221B9159B83}" dt="2025-01-18T20:52:33.320" v="443" actId="1076"/>
          <ac:spMkLst>
            <pc:docMk/>
            <pc:sldMk cId="1917011394" sldId="300"/>
            <ac:spMk id="14" creationId="{D081F162-CB2F-6F67-6600-9253548EF66D}"/>
          </ac:spMkLst>
        </pc:spChg>
        <pc:spChg chg="mod">
          <ac:chgData name="Joseph Demasco" userId="09b1805d7141d229" providerId="LiveId" clId="{7993634D-AF61-48C6-A0F2-1221B9159B83}" dt="2025-01-18T20:52:33.320" v="443" actId="1076"/>
          <ac:spMkLst>
            <pc:docMk/>
            <pc:sldMk cId="1917011394" sldId="300"/>
            <ac:spMk id="16" creationId="{5AF8283E-9714-E5BA-3DE8-F68B3FFC5B50}"/>
          </ac:spMkLst>
        </pc:spChg>
        <pc:spChg chg="mod">
          <ac:chgData name="Joseph Demasco" userId="09b1805d7141d229" providerId="LiveId" clId="{7993634D-AF61-48C6-A0F2-1221B9159B83}" dt="2025-01-18T20:52:33.320" v="443" actId="1076"/>
          <ac:spMkLst>
            <pc:docMk/>
            <pc:sldMk cId="1917011394" sldId="300"/>
            <ac:spMk id="17" creationId="{D66E19C3-B8A6-E2A2-556A-0EFE8C901682}"/>
          </ac:spMkLst>
        </pc:spChg>
        <pc:spChg chg="mod">
          <ac:chgData name="Joseph Demasco" userId="09b1805d7141d229" providerId="LiveId" clId="{7993634D-AF61-48C6-A0F2-1221B9159B83}" dt="2025-01-18T20:52:33.320" v="443" actId="1076"/>
          <ac:spMkLst>
            <pc:docMk/>
            <pc:sldMk cId="1917011394" sldId="300"/>
            <ac:spMk id="19" creationId="{92C952F4-7FE1-C6B5-1206-4F74749EAE25}"/>
          </ac:spMkLst>
        </pc:spChg>
        <pc:spChg chg="mod">
          <ac:chgData name="Joseph Demasco" userId="09b1805d7141d229" providerId="LiveId" clId="{7993634D-AF61-48C6-A0F2-1221B9159B83}" dt="2025-01-18T20:52:33.320" v="443" actId="1076"/>
          <ac:spMkLst>
            <pc:docMk/>
            <pc:sldMk cId="1917011394" sldId="300"/>
            <ac:spMk id="20" creationId="{80DA3A67-8B28-FB9F-6D6A-2254935ADD02}"/>
          </ac:spMkLst>
        </pc:spChg>
        <pc:spChg chg="mod">
          <ac:chgData name="Joseph Demasco" userId="09b1805d7141d229" providerId="LiveId" clId="{7993634D-AF61-48C6-A0F2-1221B9159B83}" dt="2025-01-18T20:52:33.320" v="443" actId="1076"/>
          <ac:spMkLst>
            <pc:docMk/>
            <pc:sldMk cId="1917011394" sldId="300"/>
            <ac:spMk id="22" creationId="{36479834-07C7-CD13-B96F-C412D94C177B}"/>
          </ac:spMkLst>
        </pc:spChg>
        <pc:spChg chg="mod">
          <ac:chgData name="Joseph Demasco" userId="09b1805d7141d229" providerId="LiveId" clId="{7993634D-AF61-48C6-A0F2-1221B9159B83}" dt="2025-01-18T20:52:33.320" v="443" actId="1076"/>
          <ac:spMkLst>
            <pc:docMk/>
            <pc:sldMk cId="1917011394" sldId="300"/>
            <ac:spMk id="23" creationId="{1BD88FF5-8A01-0EAD-C3B7-0737111CFBDA}"/>
          </ac:spMkLst>
        </pc:spChg>
        <pc:spChg chg="mod">
          <ac:chgData name="Joseph Demasco" userId="09b1805d7141d229" providerId="LiveId" clId="{7993634D-AF61-48C6-A0F2-1221B9159B83}" dt="2025-01-18T20:52:33.320" v="443" actId="1076"/>
          <ac:spMkLst>
            <pc:docMk/>
            <pc:sldMk cId="1917011394" sldId="300"/>
            <ac:spMk id="24" creationId="{C3F671AE-BF7F-157A-98B5-41EBC30C6F13}"/>
          </ac:spMkLst>
        </pc:spChg>
        <pc:spChg chg="mod">
          <ac:chgData name="Joseph Demasco" userId="09b1805d7141d229" providerId="LiveId" clId="{7993634D-AF61-48C6-A0F2-1221B9159B83}" dt="2025-01-18T20:52:33.320" v="443" actId="1076"/>
          <ac:spMkLst>
            <pc:docMk/>
            <pc:sldMk cId="1917011394" sldId="300"/>
            <ac:spMk id="25" creationId="{535D9FDA-DEC2-8857-593B-649702D85B8D}"/>
          </ac:spMkLst>
        </pc:spChg>
        <pc:spChg chg="mod">
          <ac:chgData name="Joseph Demasco" userId="09b1805d7141d229" providerId="LiveId" clId="{7993634D-AF61-48C6-A0F2-1221B9159B83}" dt="2025-01-18T20:32:20.499" v="28" actId="207"/>
          <ac:spMkLst>
            <pc:docMk/>
            <pc:sldMk cId="1917011394" sldId="300"/>
            <ac:spMk id="26" creationId="{98CD6E64-8EFA-4026-C890-CD876202A0C3}"/>
          </ac:spMkLst>
        </pc:spChg>
        <pc:spChg chg="add mod">
          <ac:chgData name="Joseph Demasco" userId="09b1805d7141d229" providerId="LiveId" clId="{7993634D-AF61-48C6-A0F2-1221B9159B83}" dt="2025-01-18T20:52:59.330" v="449" actId="1035"/>
          <ac:spMkLst>
            <pc:docMk/>
            <pc:sldMk cId="1917011394" sldId="300"/>
            <ac:spMk id="27" creationId="{3957247D-42BA-50D9-FDC2-DFE47852FCE0}"/>
          </ac:spMkLst>
        </pc:spChg>
        <pc:spChg chg="mod">
          <ac:chgData name="Joseph Demasco" userId="09b1805d7141d229" providerId="LiveId" clId="{7993634D-AF61-48C6-A0F2-1221B9159B83}" dt="2025-01-18T21:08:15.119" v="870" actId="20577"/>
          <ac:spMkLst>
            <pc:docMk/>
            <pc:sldMk cId="1917011394" sldId="300"/>
            <ac:spMk id="125954" creationId="{00000000-0000-0000-0000-000000000000}"/>
          </ac:spMkLst>
        </pc:spChg>
      </pc:sldChg>
      <pc:sldChg chg="delSp del">
        <pc:chgData name="Joseph Demasco" userId="09b1805d7141d229" providerId="LiveId" clId="{7993634D-AF61-48C6-A0F2-1221B9159B83}" dt="2025-01-18T20:30:06.098" v="1" actId="47"/>
        <pc:sldMkLst>
          <pc:docMk/>
          <pc:sldMk cId="3478429796" sldId="301"/>
        </pc:sldMkLst>
      </pc:sldChg>
      <pc:sldChg chg="del">
        <pc:chgData name="Joseph Demasco" userId="09b1805d7141d229" providerId="LiveId" clId="{7993634D-AF61-48C6-A0F2-1221B9159B83}" dt="2025-01-18T21:18:59.751" v="969" actId="47"/>
        <pc:sldMkLst>
          <pc:docMk/>
          <pc:sldMk cId="2951047777" sldId="302"/>
        </pc:sldMkLst>
      </pc:sldChg>
      <pc:sldChg chg="del">
        <pc:chgData name="Joseph Demasco" userId="09b1805d7141d229" providerId="LiveId" clId="{7993634D-AF61-48C6-A0F2-1221B9159B83}" dt="2025-01-18T21:18:59.751" v="969" actId="47"/>
        <pc:sldMkLst>
          <pc:docMk/>
          <pc:sldMk cId="2714368300" sldId="303"/>
        </pc:sldMkLst>
      </pc:sldChg>
      <pc:sldChg chg="del">
        <pc:chgData name="Joseph Demasco" userId="09b1805d7141d229" providerId="LiveId" clId="{7993634D-AF61-48C6-A0F2-1221B9159B83}" dt="2025-01-18T21:18:59.751" v="969" actId="47"/>
        <pc:sldMkLst>
          <pc:docMk/>
          <pc:sldMk cId="610777081" sldId="308"/>
        </pc:sldMkLst>
      </pc:sldChg>
      <pc:sldChg chg="del">
        <pc:chgData name="Joseph Demasco" userId="09b1805d7141d229" providerId="LiveId" clId="{7993634D-AF61-48C6-A0F2-1221B9159B83}" dt="2025-01-18T21:18:59.751" v="969" actId="47"/>
        <pc:sldMkLst>
          <pc:docMk/>
          <pc:sldMk cId="4098099057" sldId="310"/>
        </pc:sldMkLst>
      </pc:sldChg>
      <pc:sldChg chg="del">
        <pc:chgData name="Joseph Demasco" userId="09b1805d7141d229" providerId="LiveId" clId="{7993634D-AF61-48C6-A0F2-1221B9159B83}" dt="2025-01-18T21:18:59.751" v="969" actId="47"/>
        <pc:sldMkLst>
          <pc:docMk/>
          <pc:sldMk cId="3931435469" sldId="311"/>
        </pc:sldMkLst>
      </pc:sldChg>
      <pc:sldChg chg="del">
        <pc:chgData name="Joseph Demasco" userId="09b1805d7141d229" providerId="LiveId" clId="{7993634D-AF61-48C6-A0F2-1221B9159B83}" dt="2025-01-18T21:18:59.751" v="969" actId="47"/>
        <pc:sldMkLst>
          <pc:docMk/>
          <pc:sldMk cId="4261656130" sldId="312"/>
        </pc:sldMkLst>
      </pc:sldChg>
      <pc:sldChg chg="del">
        <pc:chgData name="Joseph Demasco" userId="09b1805d7141d229" providerId="LiveId" clId="{7993634D-AF61-48C6-A0F2-1221B9159B83}" dt="2025-01-18T21:18:59.751" v="969" actId="47"/>
        <pc:sldMkLst>
          <pc:docMk/>
          <pc:sldMk cId="1357319147" sldId="313"/>
        </pc:sldMkLst>
      </pc:sldChg>
      <pc:sldChg chg="del">
        <pc:chgData name="Joseph Demasco" userId="09b1805d7141d229" providerId="LiveId" clId="{7993634D-AF61-48C6-A0F2-1221B9159B83}" dt="2025-01-18T21:18:59.751" v="969" actId="47"/>
        <pc:sldMkLst>
          <pc:docMk/>
          <pc:sldMk cId="940666861" sldId="314"/>
        </pc:sldMkLst>
      </pc:sldChg>
      <pc:sldChg chg="del">
        <pc:chgData name="Joseph Demasco" userId="09b1805d7141d229" providerId="LiveId" clId="{7993634D-AF61-48C6-A0F2-1221B9159B83}" dt="2025-01-18T21:18:59.751" v="969" actId="47"/>
        <pc:sldMkLst>
          <pc:docMk/>
          <pc:sldMk cId="1325222430" sldId="315"/>
        </pc:sldMkLst>
      </pc:sldChg>
      <pc:sldChg chg="del">
        <pc:chgData name="Joseph Demasco" userId="09b1805d7141d229" providerId="LiveId" clId="{7993634D-AF61-48C6-A0F2-1221B9159B83}" dt="2025-01-18T21:18:59.751" v="969" actId="47"/>
        <pc:sldMkLst>
          <pc:docMk/>
          <pc:sldMk cId="2164507702" sldId="316"/>
        </pc:sldMkLst>
      </pc:sldChg>
      <pc:sldChg chg="del">
        <pc:chgData name="Joseph Demasco" userId="09b1805d7141d229" providerId="LiveId" clId="{7993634D-AF61-48C6-A0F2-1221B9159B83}" dt="2025-01-18T21:18:59.751" v="969" actId="47"/>
        <pc:sldMkLst>
          <pc:docMk/>
          <pc:sldMk cId="1419971460" sldId="317"/>
        </pc:sldMkLst>
      </pc:sldChg>
      <pc:sldChg chg="del">
        <pc:chgData name="Joseph Demasco" userId="09b1805d7141d229" providerId="LiveId" clId="{7993634D-AF61-48C6-A0F2-1221B9159B83}" dt="2025-01-18T21:18:59.751" v="969" actId="47"/>
        <pc:sldMkLst>
          <pc:docMk/>
          <pc:sldMk cId="2693086948" sldId="325"/>
        </pc:sldMkLst>
      </pc:sldChg>
      <pc:sldChg chg="del">
        <pc:chgData name="Joseph Demasco" userId="09b1805d7141d229" providerId="LiveId" clId="{7993634D-AF61-48C6-A0F2-1221B9159B83}" dt="2025-01-18T21:18:59.751" v="969" actId="47"/>
        <pc:sldMkLst>
          <pc:docMk/>
          <pc:sldMk cId="1360700309" sldId="326"/>
        </pc:sldMkLst>
      </pc:sldChg>
      <pc:sldChg chg="del">
        <pc:chgData name="Joseph Demasco" userId="09b1805d7141d229" providerId="LiveId" clId="{7993634D-AF61-48C6-A0F2-1221B9159B83}" dt="2025-01-18T21:18:59.751" v="969" actId="47"/>
        <pc:sldMkLst>
          <pc:docMk/>
          <pc:sldMk cId="2456180281" sldId="327"/>
        </pc:sldMkLst>
      </pc:sldChg>
      <pc:sldChg chg="del">
        <pc:chgData name="Joseph Demasco" userId="09b1805d7141d229" providerId="LiveId" clId="{7993634D-AF61-48C6-A0F2-1221B9159B83}" dt="2025-01-18T21:18:59.751" v="969" actId="47"/>
        <pc:sldMkLst>
          <pc:docMk/>
          <pc:sldMk cId="596772242" sldId="328"/>
        </pc:sldMkLst>
      </pc:sldChg>
      <pc:sldChg chg="del">
        <pc:chgData name="Joseph Demasco" userId="09b1805d7141d229" providerId="LiveId" clId="{7993634D-AF61-48C6-A0F2-1221B9159B83}" dt="2025-01-18T21:18:59.751" v="969" actId="47"/>
        <pc:sldMkLst>
          <pc:docMk/>
          <pc:sldMk cId="35467479" sldId="329"/>
        </pc:sldMkLst>
      </pc:sldChg>
      <pc:sldChg chg="addSp delSp modSp new mod ord delAnim modAnim">
        <pc:chgData name="Joseph Demasco" userId="09b1805d7141d229" providerId="LiveId" clId="{7993634D-AF61-48C6-A0F2-1221B9159B83}" dt="2025-01-18T21:02:17.809" v="787"/>
        <pc:sldMkLst>
          <pc:docMk/>
          <pc:sldMk cId="688813240" sldId="330"/>
        </pc:sldMkLst>
        <pc:spChg chg="mod">
          <ac:chgData name="Joseph Demasco" userId="09b1805d7141d229" providerId="LiveId" clId="{7993634D-AF61-48C6-A0F2-1221B9159B83}" dt="2025-01-18T21:02:11.421" v="785" actId="20577"/>
          <ac:spMkLst>
            <pc:docMk/>
            <pc:sldMk cId="688813240" sldId="330"/>
            <ac:spMk id="2" creationId="{102BDBF1-EB9C-D9AE-63C8-F97C1DE4A860}"/>
          </ac:spMkLst>
        </pc:spChg>
        <pc:spChg chg="add mod">
          <ac:chgData name="Joseph Demasco" userId="09b1805d7141d229" providerId="LiveId" clId="{7993634D-AF61-48C6-A0F2-1221B9159B83}" dt="2025-01-18T20:55:01.205" v="469" actId="478"/>
          <ac:spMkLst>
            <pc:docMk/>
            <pc:sldMk cId="688813240" sldId="330"/>
            <ac:spMk id="7" creationId="{DA52170D-1739-F786-B446-0D7E7E4656AD}"/>
          </ac:spMkLst>
        </pc:spChg>
        <pc:spChg chg="add mod">
          <ac:chgData name="Joseph Demasco" userId="09b1805d7141d229" providerId="LiveId" clId="{7993634D-AF61-48C6-A0F2-1221B9159B83}" dt="2025-01-18T20:55:38.841" v="475" actId="14100"/>
          <ac:spMkLst>
            <pc:docMk/>
            <pc:sldMk cId="688813240" sldId="330"/>
            <ac:spMk id="9" creationId="{26C6D81B-03E4-CD68-5F1F-14F22D3FF460}"/>
          </ac:spMkLst>
        </pc:spChg>
        <pc:picChg chg="add mod">
          <ac:chgData name="Joseph Demasco" userId="09b1805d7141d229" providerId="LiveId" clId="{7993634D-AF61-48C6-A0F2-1221B9159B83}" dt="2025-01-18T20:55:24.789" v="473" actId="1076"/>
          <ac:picMkLst>
            <pc:docMk/>
            <pc:sldMk cId="688813240" sldId="330"/>
            <ac:picMk id="8" creationId="{7E9D5D17-459B-A588-A67C-67C2497C6D2D}"/>
          </ac:picMkLst>
        </pc:picChg>
      </pc:sldChg>
      <pc:sldChg chg="addSp delSp modSp new mod ord modAnim">
        <pc:chgData name="Joseph Demasco" userId="09b1805d7141d229" providerId="LiveId" clId="{7993634D-AF61-48C6-A0F2-1221B9159B83}" dt="2025-01-18T21:07:45.907" v="861" actId="1036"/>
        <pc:sldMkLst>
          <pc:docMk/>
          <pc:sldMk cId="1121325144" sldId="331"/>
        </pc:sldMkLst>
        <pc:spChg chg="mod">
          <ac:chgData name="Joseph Demasco" userId="09b1805d7141d229" providerId="LiveId" clId="{7993634D-AF61-48C6-A0F2-1221B9159B83}" dt="2025-01-18T20:42:00.402" v="292" actId="20577"/>
          <ac:spMkLst>
            <pc:docMk/>
            <pc:sldMk cId="1121325144" sldId="331"/>
            <ac:spMk id="2" creationId="{B4F2C0EB-F50C-55CD-F046-731B7B13D087}"/>
          </ac:spMkLst>
        </pc:spChg>
        <pc:spChg chg="add mod">
          <ac:chgData name="Joseph Demasco" userId="09b1805d7141d229" providerId="LiveId" clId="{7993634D-AF61-48C6-A0F2-1221B9159B83}" dt="2025-01-18T21:07:38.658" v="859" actId="1035"/>
          <ac:spMkLst>
            <pc:docMk/>
            <pc:sldMk cId="1121325144" sldId="331"/>
            <ac:spMk id="6" creationId="{F3F29C18-0473-6F5B-E6B6-98C7C6E5FA01}"/>
          </ac:spMkLst>
        </pc:spChg>
        <pc:picChg chg="add mod">
          <ac:chgData name="Joseph Demasco" userId="09b1805d7141d229" providerId="LiveId" clId="{7993634D-AF61-48C6-A0F2-1221B9159B83}" dt="2025-01-18T21:07:45.907" v="861" actId="1036"/>
          <ac:picMkLst>
            <pc:docMk/>
            <pc:sldMk cId="1121325144" sldId="331"/>
            <ac:picMk id="5" creationId="{540325CF-2B66-A71E-E29D-7261821CEB72}"/>
          </ac:picMkLst>
        </pc:picChg>
      </pc:sldChg>
      <pc:sldChg chg="addSp delSp modSp new mod">
        <pc:chgData name="Joseph Demasco" userId="09b1805d7141d229" providerId="LiveId" clId="{7993634D-AF61-48C6-A0F2-1221B9159B83}" dt="2025-01-18T21:06:45.562" v="851" actId="1038"/>
        <pc:sldMkLst>
          <pc:docMk/>
          <pc:sldMk cId="2953656523" sldId="332"/>
        </pc:sldMkLst>
        <pc:spChg chg="mod">
          <ac:chgData name="Joseph Demasco" userId="09b1805d7141d229" providerId="LiveId" clId="{7993634D-AF61-48C6-A0F2-1221B9159B83}" dt="2025-01-18T20:43:47.993" v="341" actId="20577"/>
          <ac:spMkLst>
            <pc:docMk/>
            <pc:sldMk cId="2953656523" sldId="332"/>
            <ac:spMk id="2" creationId="{24670DEB-B070-7E74-7DC1-3AEB10D13026}"/>
          </ac:spMkLst>
        </pc:spChg>
        <pc:graphicFrameChg chg="add mod">
          <ac:chgData name="Joseph Demasco" userId="09b1805d7141d229" providerId="LiveId" clId="{7993634D-AF61-48C6-A0F2-1221B9159B83}" dt="2025-01-18T21:06:45.562" v="851" actId="1038"/>
          <ac:graphicFrameMkLst>
            <pc:docMk/>
            <pc:sldMk cId="2953656523" sldId="332"/>
            <ac:graphicFrameMk id="5" creationId="{285D116A-FB62-8519-4F34-54779EEEAF6A}"/>
          </ac:graphicFrameMkLst>
        </pc:graphicFrameChg>
      </pc:sldChg>
      <pc:sldChg chg="addSp delSp modSp new mod modAnim">
        <pc:chgData name="Joseph Demasco" userId="09b1805d7141d229" providerId="LiveId" clId="{7993634D-AF61-48C6-A0F2-1221B9159B83}" dt="2025-01-18T21:06:06.356" v="845" actId="1036"/>
        <pc:sldMkLst>
          <pc:docMk/>
          <pc:sldMk cId="1774644036" sldId="333"/>
        </pc:sldMkLst>
        <pc:spChg chg="mod">
          <ac:chgData name="Joseph Demasco" userId="09b1805d7141d229" providerId="LiveId" clId="{7993634D-AF61-48C6-A0F2-1221B9159B83}" dt="2025-01-18T20:45:15.095" v="373" actId="20577"/>
          <ac:spMkLst>
            <pc:docMk/>
            <pc:sldMk cId="1774644036" sldId="333"/>
            <ac:spMk id="2" creationId="{053BC4FF-D3BE-F0F4-913B-4A6918D8C73C}"/>
          </ac:spMkLst>
        </pc:spChg>
        <pc:spChg chg="add mod">
          <ac:chgData name="Joseph Demasco" userId="09b1805d7141d229" providerId="LiveId" clId="{7993634D-AF61-48C6-A0F2-1221B9159B83}" dt="2025-01-18T21:05:57.163" v="841" actId="1035"/>
          <ac:spMkLst>
            <pc:docMk/>
            <pc:sldMk cId="1774644036" sldId="333"/>
            <ac:spMk id="6" creationId="{3721AC02-4FA5-683C-5C6F-BA7A30A56B4A}"/>
          </ac:spMkLst>
        </pc:spChg>
        <pc:picChg chg="add mod">
          <ac:chgData name="Joseph Demasco" userId="09b1805d7141d229" providerId="LiveId" clId="{7993634D-AF61-48C6-A0F2-1221B9159B83}" dt="2025-01-18T21:06:06.356" v="845" actId="1036"/>
          <ac:picMkLst>
            <pc:docMk/>
            <pc:sldMk cId="1774644036" sldId="333"/>
            <ac:picMk id="5" creationId="{76E9667F-5855-9A1B-BC0E-08CBBB1F5A3C}"/>
          </ac:picMkLst>
        </pc:picChg>
      </pc:sldChg>
      <pc:sldChg chg="addSp delSp modSp new mod modAnim">
        <pc:chgData name="Joseph Demasco" userId="09b1805d7141d229" providerId="LiveId" clId="{7993634D-AF61-48C6-A0F2-1221B9159B83}" dt="2025-01-18T20:53:53.702" v="468" actId="1035"/>
        <pc:sldMkLst>
          <pc:docMk/>
          <pc:sldMk cId="3476959187" sldId="334"/>
        </pc:sldMkLst>
        <pc:spChg chg="mod">
          <ac:chgData name="Joseph Demasco" userId="09b1805d7141d229" providerId="LiveId" clId="{7993634D-AF61-48C6-A0F2-1221B9159B83}" dt="2025-01-18T20:49:14.574" v="425" actId="20577"/>
          <ac:spMkLst>
            <pc:docMk/>
            <pc:sldMk cId="3476959187" sldId="334"/>
            <ac:spMk id="2" creationId="{3ED4D058-BE0A-1CE4-31BD-F0A200365B04}"/>
          </ac:spMkLst>
        </pc:spChg>
        <pc:spChg chg="mod">
          <ac:chgData name="Joseph Demasco" userId="09b1805d7141d229" providerId="LiveId" clId="{7993634D-AF61-48C6-A0F2-1221B9159B83}" dt="2025-01-18T20:53:24.755" v="462" actId="1038"/>
          <ac:spMkLst>
            <pc:docMk/>
            <pc:sldMk cId="3476959187" sldId="334"/>
            <ac:spMk id="13" creationId="{0C56CD7A-69E9-03FB-635D-2DDD8A27DC5C}"/>
          </ac:spMkLst>
        </pc:spChg>
        <pc:spChg chg="mod">
          <ac:chgData name="Joseph Demasco" userId="09b1805d7141d229" providerId="LiveId" clId="{7993634D-AF61-48C6-A0F2-1221B9159B83}" dt="2025-01-18T20:53:24.755" v="462" actId="1038"/>
          <ac:spMkLst>
            <pc:docMk/>
            <pc:sldMk cId="3476959187" sldId="334"/>
            <ac:spMk id="14" creationId="{F4821CCE-7A3A-B663-CAFD-3E2C776BD6FA}"/>
          </ac:spMkLst>
        </pc:spChg>
        <pc:spChg chg="mod">
          <ac:chgData name="Joseph Demasco" userId="09b1805d7141d229" providerId="LiveId" clId="{7993634D-AF61-48C6-A0F2-1221B9159B83}" dt="2025-01-18T20:53:24.755" v="462" actId="1038"/>
          <ac:spMkLst>
            <pc:docMk/>
            <pc:sldMk cId="3476959187" sldId="334"/>
            <ac:spMk id="15" creationId="{EA2B62BB-3225-783F-0366-3506FA554CB6}"/>
          </ac:spMkLst>
        </pc:spChg>
        <pc:spChg chg="mod">
          <ac:chgData name="Joseph Demasco" userId="09b1805d7141d229" providerId="LiveId" clId="{7993634D-AF61-48C6-A0F2-1221B9159B83}" dt="2025-01-18T20:53:24.755" v="462" actId="1038"/>
          <ac:spMkLst>
            <pc:docMk/>
            <pc:sldMk cId="3476959187" sldId="334"/>
            <ac:spMk id="21" creationId="{A6DBE8E2-773C-61F6-C206-C3D5916CAB76}"/>
          </ac:spMkLst>
        </pc:spChg>
        <pc:spChg chg="mod">
          <ac:chgData name="Joseph Demasco" userId="09b1805d7141d229" providerId="LiveId" clId="{7993634D-AF61-48C6-A0F2-1221B9159B83}" dt="2025-01-18T20:53:24.755" v="462" actId="1038"/>
          <ac:spMkLst>
            <pc:docMk/>
            <pc:sldMk cId="3476959187" sldId="334"/>
            <ac:spMk id="25" creationId="{CF027716-6DF8-80AA-BC1A-C7A6AE150166}"/>
          </ac:spMkLst>
        </pc:spChg>
        <pc:spChg chg="mod">
          <ac:chgData name="Joseph Demasco" userId="09b1805d7141d229" providerId="LiveId" clId="{7993634D-AF61-48C6-A0F2-1221B9159B83}" dt="2025-01-18T20:53:24.755" v="462" actId="1038"/>
          <ac:spMkLst>
            <pc:docMk/>
            <pc:sldMk cId="3476959187" sldId="334"/>
            <ac:spMk id="26" creationId="{059634D5-C2B6-B245-DCC2-033612730687}"/>
          </ac:spMkLst>
        </pc:spChg>
        <pc:spChg chg="mod">
          <ac:chgData name="Joseph Demasco" userId="09b1805d7141d229" providerId="LiveId" clId="{7993634D-AF61-48C6-A0F2-1221B9159B83}" dt="2025-01-18T20:53:24.755" v="462" actId="1038"/>
          <ac:spMkLst>
            <pc:docMk/>
            <pc:sldMk cId="3476959187" sldId="334"/>
            <ac:spMk id="28" creationId="{27C80CDD-B03C-444E-3BBD-D6E2CCA5D713}"/>
          </ac:spMkLst>
        </pc:spChg>
        <pc:spChg chg="mod">
          <ac:chgData name="Joseph Demasco" userId="09b1805d7141d229" providerId="LiveId" clId="{7993634D-AF61-48C6-A0F2-1221B9159B83}" dt="2025-01-18T20:53:24.755" v="462" actId="1038"/>
          <ac:spMkLst>
            <pc:docMk/>
            <pc:sldMk cId="3476959187" sldId="334"/>
            <ac:spMk id="29" creationId="{8DD51969-2C33-E093-9DAC-C7318F76AC8A}"/>
          </ac:spMkLst>
        </pc:spChg>
        <pc:spChg chg="mod">
          <ac:chgData name="Joseph Demasco" userId="09b1805d7141d229" providerId="LiveId" clId="{7993634D-AF61-48C6-A0F2-1221B9159B83}" dt="2025-01-18T20:53:24.755" v="462" actId="1038"/>
          <ac:spMkLst>
            <pc:docMk/>
            <pc:sldMk cId="3476959187" sldId="334"/>
            <ac:spMk id="30" creationId="{771AFF72-B5DE-9AB4-12BF-EA0DAC3149DB}"/>
          </ac:spMkLst>
        </pc:spChg>
        <pc:spChg chg="mod">
          <ac:chgData name="Joseph Demasco" userId="09b1805d7141d229" providerId="LiveId" clId="{7993634D-AF61-48C6-A0F2-1221B9159B83}" dt="2025-01-18T20:53:24.755" v="462" actId="1038"/>
          <ac:spMkLst>
            <pc:docMk/>
            <pc:sldMk cId="3476959187" sldId="334"/>
            <ac:spMk id="31" creationId="{C4FB5C36-D025-45F8-79FF-B49EBC4723E0}"/>
          </ac:spMkLst>
        </pc:spChg>
        <pc:spChg chg="add mod">
          <ac:chgData name="Joseph Demasco" userId="09b1805d7141d229" providerId="LiveId" clId="{7993634D-AF61-48C6-A0F2-1221B9159B83}" dt="2025-01-18T20:53:53.702" v="468" actId="1035"/>
          <ac:spMkLst>
            <pc:docMk/>
            <pc:sldMk cId="3476959187" sldId="334"/>
            <ac:spMk id="32" creationId="{30774FB9-2BFD-A8E2-8DEE-80D32F99BFFC}"/>
          </ac:spMkLst>
        </pc:spChg>
      </pc:sldChg>
      <pc:sldChg chg="addSp delSp modSp new mod modAnim">
        <pc:chgData name="Joseph Demasco" userId="09b1805d7141d229" providerId="LiveId" clId="{7993634D-AF61-48C6-A0F2-1221B9159B83}" dt="2025-01-18T21:05:07.215" v="838" actId="1035"/>
        <pc:sldMkLst>
          <pc:docMk/>
          <pc:sldMk cId="3832291583" sldId="335"/>
        </pc:sldMkLst>
        <pc:spChg chg="mod">
          <ac:chgData name="Joseph Demasco" userId="09b1805d7141d229" providerId="LiveId" clId="{7993634D-AF61-48C6-A0F2-1221B9159B83}" dt="2025-01-18T20:58:59.776" v="494" actId="20577"/>
          <ac:spMkLst>
            <pc:docMk/>
            <pc:sldMk cId="3832291583" sldId="335"/>
            <ac:spMk id="2" creationId="{08122EDC-69D2-E601-D9A5-46FE7BF67F2B}"/>
          </ac:spMkLst>
        </pc:spChg>
        <pc:spChg chg="add mod">
          <ac:chgData name="Joseph Demasco" userId="09b1805d7141d229" providerId="LiveId" clId="{7993634D-AF61-48C6-A0F2-1221B9159B83}" dt="2025-01-18T21:05:07.215" v="838" actId="1035"/>
          <ac:spMkLst>
            <pc:docMk/>
            <pc:sldMk cId="3832291583" sldId="335"/>
            <ac:spMk id="6" creationId="{2C2D3BE8-C671-F77E-7A7D-3C653B07F15F}"/>
          </ac:spMkLst>
        </pc:spChg>
        <pc:picChg chg="add mod">
          <ac:chgData name="Joseph Demasco" userId="09b1805d7141d229" providerId="LiveId" clId="{7993634D-AF61-48C6-A0F2-1221B9159B83}" dt="2025-01-18T20:59:19.346" v="497" actId="14100"/>
          <ac:picMkLst>
            <pc:docMk/>
            <pc:sldMk cId="3832291583" sldId="335"/>
            <ac:picMk id="5" creationId="{FBE66320-E646-C443-6825-4B19EE6E4DE8}"/>
          </ac:picMkLst>
        </pc:picChg>
      </pc:sldChg>
      <pc:sldChg chg="addSp delSp modSp new mod modAnim">
        <pc:chgData name="Joseph Demasco" userId="09b1805d7141d229" providerId="LiveId" clId="{7993634D-AF61-48C6-A0F2-1221B9159B83}" dt="2025-01-18T21:04:38.533" v="831" actId="1036"/>
        <pc:sldMkLst>
          <pc:docMk/>
          <pc:sldMk cId="1801074411" sldId="336"/>
        </pc:sldMkLst>
        <pc:spChg chg="mod">
          <ac:chgData name="Joseph Demasco" userId="09b1805d7141d229" providerId="LiveId" clId="{7993634D-AF61-48C6-A0F2-1221B9159B83}" dt="2025-01-18T21:03:25.525" v="815" actId="20577"/>
          <ac:spMkLst>
            <pc:docMk/>
            <pc:sldMk cId="1801074411" sldId="336"/>
            <ac:spMk id="2" creationId="{20CC8893-B42E-7A1A-578C-8F13774BB4A9}"/>
          </ac:spMkLst>
        </pc:spChg>
        <pc:spChg chg="add mod">
          <ac:chgData name="Joseph Demasco" userId="09b1805d7141d229" providerId="LiveId" clId="{7993634D-AF61-48C6-A0F2-1221B9159B83}" dt="2025-01-18T21:04:38.533" v="831" actId="1036"/>
          <ac:spMkLst>
            <pc:docMk/>
            <pc:sldMk cId="1801074411" sldId="336"/>
            <ac:spMk id="6" creationId="{B29CE7B8-A64D-915B-5C08-82208771364C}"/>
          </ac:spMkLst>
        </pc:spChg>
        <pc:picChg chg="add mod">
          <ac:chgData name="Joseph Demasco" userId="09b1805d7141d229" providerId="LiveId" clId="{7993634D-AF61-48C6-A0F2-1221B9159B83}" dt="2025-01-18T21:03:45.483" v="819" actId="14100"/>
          <ac:picMkLst>
            <pc:docMk/>
            <pc:sldMk cId="1801074411" sldId="336"/>
            <ac:picMk id="5" creationId="{EB4FCABC-D110-866D-5412-36EEE90904D4}"/>
          </ac:picMkLst>
        </pc:picChg>
      </pc:sldChg>
      <pc:sldChg chg="addSp delSp modSp new mod modAnim">
        <pc:chgData name="Joseph Demasco" userId="09b1805d7141d229" providerId="LiveId" clId="{7993634D-AF61-48C6-A0F2-1221B9159B83}" dt="2025-01-18T21:11:04.742" v="908" actId="20577"/>
        <pc:sldMkLst>
          <pc:docMk/>
          <pc:sldMk cId="3095686679" sldId="337"/>
        </pc:sldMkLst>
        <pc:spChg chg="mod">
          <ac:chgData name="Joseph Demasco" userId="09b1805d7141d229" providerId="LiveId" clId="{7993634D-AF61-48C6-A0F2-1221B9159B83}" dt="2025-01-18T21:11:04.742" v="908" actId="20577"/>
          <ac:spMkLst>
            <pc:docMk/>
            <pc:sldMk cId="3095686679" sldId="337"/>
            <ac:spMk id="2" creationId="{D5B75F1C-017F-7B1C-BCD0-D74570259CCD}"/>
          </ac:spMkLst>
        </pc:spChg>
        <pc:spChg chg="add mod">
          <ac:chgData name="Joseph Demasco" userId="09b1805d7141d229" providerId="LiveId" clId="{7993634D-AF61-48C6-A0F2-1221B9159B83}" dt="2025-01-18T21:10:26.151" v="881" actId="403"/>
          <ac:spMkLst>
            <pc:docMk/>
            <pc:sldMk cId="3095686679" sldId="337"/>
            <ac:spMk id="6" creationId="{FE73CB33-59D1-55EF-CACE-9B0B85995A55}"/>
          </ac:spMkLst>
        </pc:spChg>
        <pc:picChg chg="add mod">
          <ac:chgData name="Joseph Demasco" userId="09b1805d7141d229" providerId="LiveId" clId="{7993634D-AF61-48C6-A0F2-1221B9159B83}" dt="2025-01-18T21:09:42.908" v="874" actId="14100"/>
          <ac:picMkLst>
            <pc:docMk/>
            <pc:sldMk cId="3095686679" sldId="337"/>
            <ac:picMk id="5" creationId="{72B7FE3E-CB9F-11CD-4C67-B70B84C90C14}"/>
          </ac:picMkLst>
        </pc:picChg>
      </pc:sldChg>
      <pc:sldChg chg="addSp delSp modSp new mod">
        <pc:chgData name="Joseph Demasco" userId="09b1805d7141d229" providerId="LiveId" clId="{7993634D-AF61-48C6-A0F2-1221B9159B83}" dt="2025-01-18T21:14:44.345" v="943" actId="403"/>
        <pc:sldMkLst>
          <pc:docMk/>
          <pc:sldMk cId="2616940741" sldId="338"/>
        </pc:sldMkLst>
        <pc:spChg chg="mod">
          <ac:chgData name="Joseph Demasco" userId="09b1805d7141d229" providerId="LiveId" clId="{7993634D-AF61-48C6-A0F2-1221B9159B83}" dt="2025-01-18T21:12:05.966" v="932" actId="20577"/>
          <ac:spMkLst>
            <pc:docMk/>
            <pc:sldMk cId="2616940741" sldId="338"/>
            <ac:spMk id="2" creationId="{EC030F5C-CBB3-D9B4-D981-A44BDE4EEAB9}"/>
          </ac:spMkLst>
        </pc:spChg>
        <pc:graphicFrameChg chg="add mod modGraphic">
          <ac:chgData name="Joseph Demasco" userId="09b1805d7141d229" providerId="LiveId" clId="{7993634D-AF61-48C6-A0F2-1221B9159B83}" dt="2025-01-18T21:14:44.345" v="943" actId="403"/>
          <ac:graphicFrameMkLst>
            <pc:docMk/>
            <pc:sldMk cId="2616940741" sldId="338"/>
            <ac:graphicFrameMk id="5" creationId="{303E20DE-0A9A-89A5-6AB0-F6C16654DBF9}"/>
          </ac:graphicFrameMkLst>
        </pc:graphicFrameChg>
      </pc:sldChg>
      <pc:sldChg chg="addSp delSp modSp new mod">
        <pc:chgData name="Joseph Demasco" userId="09b1805d7141d229" providerId="LiveId" clId="{7993634D-AF61-48C6-A0F2-1221B9159B83}" dt="2025-01-18T21:18:33.226" v="968" actId="207"/>
        <pc:sldMkLst>
          <pc:docMk/>
          <pc:sldMk cId="1543543615" sldId="339"/>
        </pc:sldMkLst>
        <pc:spChg chg="mod">
          <ac:chgData name="Joseph Demasco" userId="09b1805d7141d229" providerId="LiveId" clId="{7993634D-AF61-48C6-A0F2-1221B9159B83}" dt="2025-01-18T21:15:10.853" v="962" actId="20577"/>
          <ac:spMkLst>
            <pc:docMk/>
            <pc:sldMk cId="1543543615" sldId="339"/>
            <ac:spMk id="2" creationId="{83E2367B-DF33-AEB4-53EF-D7504ED91F24}"/>
          </ac:spMkLst>
        </pc:spChg>
        <pc:spChg chg="mod">
          <ac:chgData name="Joseph Demasco" userId="09b1805d7141d229" providerId="LiveId" clId="{7993634D-AF61-48C6-A0F2-1221B9159B83}" dt="2025-01-18T21:18:33.226" v="968" actId="207"/>
          <ac:spMkLst>
            <pc:docMk/>
            <pc:sldMk cId="1543543615" sldId="339"/>
            <ac:spMk id="14" creationId="{F6FCFB6B-8832-06DB-19FA-690500464C8C}"/>
          </ac:spMkLst>
        </pc:spChg>
        <pc:spChg chg="mod">
          <ac:chgData name="Joseph Demasco" userId="09b1805d7141d229" providerId="LiveId" clId="{7993634D-AF61-48C6-A0F2-1221B9159B83}" dt="2025-01-18T21:18:33.226" v="968" actId="207"/>
          <ac:spMkLst>
            <pc:docMk/>
            <pc:sldMk cId="1543543615" sldId="339"/>
            <ac:spMk id="17" creationId="{4A7CB2BA-CD0E-6904-C1C4-7975DF80B76C}"/>
          </ac:spMkLst>
        </pc:spChg>
        <pc:spChg chg="mod">
          <ac:chgData name="Joseph Demasco" userId="09b1805d7141d229" providerId="LiveId" clId="{7993634D-AF61-48C6-A0F2-1221B9159B83}" dt="2025-01-18T21:18:33.226" v="968" actId="207"/>
          <ac:spMkLst>
            <pc:docMk/>
            <pc:sldMk cId="1543543615" sldId="339"/>
            <ac:spMk id="25" creationId="{EE984F28-4D2D-633E-85F9-0E243B823640}"/>
          </ac:spMkLst>
        </pc:spChg>
        <pc:spChg chg="mod">
          <ac:chgData name="Joseph Demasco" userId="09b1805d7141d229" providerId="LiveId" clId="{7993634D-AF61-48C6-A0F2-1221B9159B83}" dt="2025-01-18T21:18:33.226" v="968" actId="207"/>
          <ac:spMkLst>
            <pc:docMk/>
            <pc:sldMk cId="1543543615" sldId="339"/>
            <ac:spMk id="31" creationId="{6355392C-3F90-F692-1617-1BF665C54A9F}"/>
          </ac:spMkLst>
        </pc:spChg>
        <pc:spChg chg="mod">
          <ac:chgData name="Joseph Demasco" userId="09b1805d7141d229" providerId="LiveId" clId="{7993634D-AF61-48C6-A0F2-1221B9159B83}" dt="2025-01-18T21:18:33.226" v="968" actId="207"/>
          <ac:spMkLst>
            <pc:docMk/>
            <pc:sldMk cId="1543543615" sldId="339"/>
            <ac:spMk id="32" creationId="{701040E0-1F70-103A-87CB-0FA4A454D196}"/>
          </ac:spMkLst>
        </pc:spChg>
        <pc:spChg chg="mod">
          <ac:chgData name="Joseph Demasco" userId="09b1805d7141d229" providerId="LiveId" clId="{7993634D-AF61-48C6-A0F2-1221B9159B83}" dt="2025-01-18T21:18:33.226" v="968" actId="207"/>
          <ac:spMkLst>
            <pc:docMk/>
            <pc:sldMk cId="1543543615" sldId="339"/>
            <ac:spMk id="33" creationId="{00A59057-BE65-0C71-7BD1-003DE4BD9BCF}"/>
          </ac:spMkLst>
        </pc:spChg>
        <pc:spChg chg="mod">
          <ac:chgData name="Joseph Demasco" userId="09b1805d7141d229" providerId="LiveId" clId="{7993634D-AF61-48C6-A0F2-1221B9159B83}" dt="2025-01-18T21:18:33.226" v="968" actId="207"/>
          <ac:spMkLst>
            <pc:docMk/>
            <pc:sldMk cId="1543543615" sldId="339"/>
            <ac:spMk id="35" creationId="{BD2B38F0-9B87-5328-0911-F795CAD3835B}"/>
          </ac:spMkLst>
        </pc:spChg>
        <pc:spChg chg="mod">
          <ac:chgData name="Joseph Demasco" userId="09b1805d7141d229" providerId="LiveId" clId="{7993634D-AF61-48C6-A0F2-1221B9159B83}" dt="2025-01-18T21:18:33.226" v="968" actId="207"/>
          <ac:spMkLst>
            <pc:docMk/>
            <pc:sldMk cId="1543543615" sldId="339"/>
            <ac:spMk id="38" creationId="{51A0FEB2-2F5A-D1B4-6D05-E3523EAFFDC1}"/>
          </ac:spMkLst>
        </pc:spChg>
        <pc:spChg chg="mod">
          <ac:chgData name="Joseph Demasco" userId="09b1805d7141d229" providerId="LiveId" clId="{7993634D-AF61-48C6-A0F2-1221B9159B83}" dt="2025-01-18T21:18:33.226" v="968" actId="207"/>
          <ac:spMkLst>
            <pc:docMk/>
            <pc:sldMk cId="1543543615" sldId="339"/>
            <ac:spMk id="40" creationId="{F3C81FA8-FFCC-7D09-A28D-C82A6120A5D6}"/>
          </ac:spMkLst>
        </pc:spChg>
        <pc:spChg chg="mod">
          <ac:chgData name="Joseph Demasco" userId="09b1805d7141d229" providerId="LiveId" clId="{7993634D-AF61-48C6-A0F2-1221B9159B83}" dt="2025-01-18T21:18:33.226" v="968" actId="207"/>
          <ac:spMkLst>
            <pc:docMk/>
            <pc:sldMk cId="1543543615" sldId="339"/>
            <ac:spMk id="42" creationId="{E4A39560-D5B3-0B46-8167-0DC170280E62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6144CC-E969-40AE-8603-140126539390}" type="doc">
      <dgm:prSet loTypeId="urn:microsoft.com/office/officeart/2024/3/layout/verticalVisualTextBlock1" loCatId="Picture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87A07FD-D3D6-4155-9CD3-D919FEBB66A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Ease of Readability</a:t>
          </a:r>
        </a:p>
      </dgm:t>
    </dgm:pt>
    <dgm:pt modelId="{9CB63AA6-2FDC-461F-9144-17897EDA5738}" type="parTrans" cxnId="{B4F4C577-7587-40BD-8A47-502DE35A6E1B}">
      <dgm:prSet/>
      <dgm:spPr/>
      <dgm:t>
        <a:bodyPr/>
        <a:lstStyle/>
        <a:p>
          <a:endParaRPr lang="en-US"/>
        </a:p>
      </dgm:t>
    </dgm:pt>
    <dgm:pt modelId="{0BDA9113-2F47-4FE6-A7B4-5FD8AD5994EC}" type="sibTrans" cxnId="{B4F4C577-7587-40BD-8A47-502DE35A6E1B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42D1A03A-C4F5-4950-9CC3-C923A8676B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High-level languages are designed to be easily readable and understandable, which facilitates coding and collaboration among developers.</a:t>
          </a:r>
        </a:p>
      </dgm:t>
    </dgm:pt>
    <dgm:pt modelId="{4B48F39E-E199-4FC1-B7AD-9CA46E5CA21A}" type="parTrans" cxnId="{85DE19F5-A797-4177-A831-C9FF09FC3BAD}">
      <dgm:prSet/>
      <dgm:spPr/>
      <dgm:t>
        <a:bodyPr/>
        <a:lstStyle/>
        <a:p>
          <a:endParaRPr lang="en-US"/>
        </a:p>
      </dgm:t>
    </dgm:pt>
    <dgm:pt modelId="{27F8261A-9CF4-47D8-A36C-3E11755D9717}" type="sibTrans" cxnId="{85DE19F5-A797-4177-A831-C9FF09FC3BAD}">
      <dgm:prSet/>
      <dgm:spPr/>
      <dgm:t>
        <a:bodyPr/>
        <a:lstStyle/>
        <a:p>
          <a:endParaRPr lang="en-US"/>
        </a:p>
      </dgm:t>
    </dgm:pt>
    <dgm:pt modelId="{EE94C34E-F938-4FCA-9393-D4F6B33DC65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Abstraction from Hardware</a:t>
          </a:r>
        </a:p>
      </dgm:t>
    </dgm:pt>
    <dgm:pt modelId="{CC78D0D3-8A6A-47ED-9F33-9CC115C7F027}" type="parTrans" cxnId="{ACBE6FDD-1D93-4026-9FEE-BBDEA4EDB080}">
      <dgm:prSet/>
      <dgm:spPr/>
      <dgm:t>
        <a:bodyPr/>
        <a:lstStyle/>
        <a:p>
          <a:endParaRPr lang="en-US"/>
        </a:p>
      </dgm:t>
    </dgm:pt>
    <dgm:pt modelId="{16A41708-5B7E-4E94-98E3-B253C5F9A25C}" type="sibTrans" cxnId="{ACBE6FDD-1D93-4026-9FEE-BBDEA4EDB080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EA26693C-5CB1-4551-AF22-6086AAB2E35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These languages abstract away hardware complexities, allowing developers to focus on logic and structure instead of machine-level operations.</a:t>
          </a:r>
        </a:p>
      </dgm:t>
    </dgm:pt>
    <dgm:pt modelId="{DB4C2AFE-FEC4-4820-83CA-0862EB14520E}" type="parTrans" cxnId="{9666D6BA-B7AC-4F3B-82C7-EBA9304DF448}">
      <dgm:prSet/>
      <dgm:spPr/>
      <dgm:t>
        <a:bodyPr/>
        <a:lstStyle/>
        <a:p>
          <a:endParaRPr lang="en-US"/>
        </a:p>
      </dgm:t>
    </dgm:pt>
    <dgm:pt modelId="{5A7C153C-63C9-441C-B9C7-A0758E3108A3}" type="sibTrans" cxnId="{9666D6BA-B7AC-4F3B-82C7-EBA9304DF448}">
      <dgm:prSet/>
      <dgm:spPr/>
      <dgm:t>
        <a:bodyPr/>
        <a:lstStyle/>
        <a:p>
          <a:endParaRPr lang="en-US"/>
        </a:p>
      </dgm:t>
    </dgm:pt>
    <dgm:pt modelId="{3EC9902A-F8AD-47A4-B140-6F1EE96DF11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Programming Logic and Structure</a:t>
          </a:r>
        </a:p>
      </dgm:t>
    </dgm:pt>
    <dgm:pt modelId="{FB7E62B0-7356-4E20-B687-99C17FE1B274}" type="parTrans" cxnId="{9BB0E36F-5487-4C15-A59E-094CC3DA8167}">
      <dgm:prSet/>
      <dgm:spPr/>
      <dgm:t>
        <a:bodyPr/>
        <a:lstStyle/>
        <a:p>
          <a:endParaRPr lang="en-US"/>
        </a:p>
      </dgm:t>
    </dgm:pt>
    <dgm:pt modelId="{49048A24-3236-4877-9814-B2BC1F4E3C8F}" type="sibTrans" cxnId="{9BB0E36F-5487-4C15-A59E-094CC3DA8167}">
      <dgm:prSet/>
      <dgm:spPr/>
      <dgm:t>
        <a:bodyPr/>
        <a:lstStyle/>
        <a:p>
          <a:endParaRPr lang="en-US"/>
        </a:p>
      </dgm:t>
    </dgm:pt>
    <dgm:pt modelId="{7018A301-6CC4-4991-8010-7B981C1935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High-level languages emphasize programming logic and structure, making it easier to develop complex applications effectively.</a:t>
          </a:r>
        </a:p>
      </dgm:t>
    </dgm:pt>
    <dgm:pt modelId="{08F3290C-E63A-49A1-BA2F-3DE4A7BC0E0F}" type="parTrans" cxnId="{0995F211-F173-46B2-B581-D190240F4921}">
      <dgm:prSet/>
      <dgm:spPr/>
      <dgm:t>
        <a:bodyPr/>
        <a:lstStyle/>
        <a:p>
          <a:endParaRPr lang="en-US"/>
        </a:p>
      </dgm:t>
    </dgm:pt>
    <dgm:pt modelId="{22808B7D-7C5D-4040-993D-74470CC83F1A}" type="sibTrans" cxnId="{0995F211-F173-46B2-B581-D190240F4921}">
      <dgm:prSet/>
      <dgm:spPr/>
      <dgm:t>
        <a:bodyPr/>
        <a:lstStyle/>
        <a:p>
          <a:endParaRPr lang="en-US"/>
        </a:p>
      </dgm:t>
    </dgm:pt>
    <dgm:pt modelId="{54863D04-3726-4594-BDBB-8B54B1FD976F}" type="pres">
      <dgm:prSet presAssocID="{476144CC-E969-40AE-8603-140126539390}" presName="Root" presStyleCnt="0">
        <dgm:presLayoutVars>
          <dgm:dir/>
          <dgm:resizeHandles val="exact"/>
        </dgm:presLayoutVars>
      </dgm:prSet>
      <dgm:spPr/>
    </dgm:pt>
    <dgm:pt modelId="{077D986A-83B5-46CB-9E9D-071D877826EF}" type="pres">
      <dgm:prSet presAssocID="{587A07FD-D3D6-4155-9CD3-D919FEBB66AC}" presName="Composite" presStyleCnt="0"/>
      <dgm:spPr/>
    </dgm:pt>
    <dgm:pt modelId="{3CE6ABA1-D8C4-4F0E-872E-89B02E63C42B}" type="pres">
      <dgm:prSet presAssocID="{587A07FD-D3D6-4155-9CD3-D919FEBB66AC}" presName="Pictur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52" b="3"/>
          <a:stretch/>
        </a:blipFill>
      </dgm:spPr>
      <dgm:extLst>
        <a:ext uri="{E40237B7-FDA0-4F09-8148-C483321AD2D9}">
          <dgm14:cNvPr xmlns:dgm14="http://schemas.microsoft.com/office/drawing/2010/diagram" id="0" name="" descr="digital letters ebook alphabet reading file on screen"/>
        </a:ext>
      </dgm:extLst>
    </dgm:pt>
    <dgm:pt modelId="{41B8FA88-CD12-4A8E-A0FE-BDFA7BFC3CA9}" type="pres">
      <dgm:prSet presAssocID="{587A07FD-D3D6-4155-9CD3-D919FEBB66AC}" presName="Subtitle" presStyleLbl="revTx" presStyleIdx="0" presStyleCnt="6">
        <dgm:presLayoutVars>
          <dgm:chMax val="0"/>
          <dgm:bulletEnabled/>
        </dgm:presLayoutVars>
      </dgm:prSet>
      <dgm:spPr/>
    </dgm:pt>
    <dgm:pt modelId="{35BFDAE9-3B41-4290-AA31-6297616FEF83}" type="pres">
      <dgm:prSet presAssocID="{587A07FD-D3D6-4155-9CD3-D919FEBB66AC}" presName="Description" presStyleLbl="revTx" presStyleIdx="1" presStyleCnt="6">
        <dgm:presLayoutVars>
          <dgm:bulletEnabled/>
        </dgm:presLayoutVars>
      </dgm:prSet>
      <dgm:spPr/>
    </dgm:pt>
    <dgm:pt modelId="{AE5B7516-4A59-428C-A05D-2003B3B8F133}" type="pres">
      <dgm:prSet presAssocID="{0BDA9113-2F47-4FE6-A7B4-5FD8AD5994EC}" presName="sibTrans" presStyleLbl="sibTrans2D1" presStyleIdx="0" presStyleCnt="0"/>
      <dgm:spPr/>
    </dgm:pt>
    <dgm:pt modelId="{E5ACCB8E-34A4-4BE6-ACBB-56081746D2ED}" type="pres">
      <dgm:prSet presAssocID="{EE94C34E-F938-4FCA-9393-D4F6B33DC654}" presName="Composite" presStyleCnt="0"/>
      <dgm:spPr/>
    </dgm:pt>
    <dgm:pt modelId="{D2D543E5-DF70-475F-B135-1066DD193BFA}" type="pres">
      <dgm:prSet presAssocID="{EE94C34E-F938-4FCA-9393-D4F6B33DC654}" presName="Pictur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8" r="28281" b="-2"/>
          <a:stretch/>
        </a:blipFill>
      </dgm:spPr>
      <dgm:extLst>
        <a:ext uri="{E40237B7-FDA0-4F09-8148-C483321AD2D9}">
          <dgm14:cNvPr xmlns:dgm14="http://schemas.microsoft.com/office/drawing/2010/diagram" id="0" name="" descr="3D laser pattern"/>
        </a:ext>
      </dgm:extLst>
    </dgm:pt>
    <dgm:pt modelId="{B90A04B7-134C-4816-AC9A-C813F35DF3A0}" type="pres">
      <dgm:prSet presAssocID="{EE94C34E-F938-4FCA-9393-D4F6B33DC654}" presName="Subtitle" presStyleLbl="revTx" presStyleIdx="2" presStyleCnt="6">
        <dgm:presLayoutVars>
          <dgm:chMax val="0"/>
          <dgm:bulletEnabled/>
        </dgm:presLayoutVars>
      </dgm:prSet>
      <dgm:spPr/>
    </dgm:pt>
    <dgm:pt modelId="{A61EB049-1495-4B63-8587-59F7CC9E63F4}" type="pres">
      <dgm:prSet presAssocID="{EE94C34E-F938-4FCA-9393-D4F6B33DC654}" presName="Description" presStyleLbl="revTx" presStyleIdx="3" presStyleCnt="6">
        <dgm:presLayoutVars>
          <dgm:bulletEnabled/>
        </dgm:presLayoutVars>
      </dgm:prSet>
      <dgm:spPr/>
    </dgm:pt>
    <dgm:pt modelId="{924013A2-7830-4395-99B7-74AE9E66009D}" type="pres">
      <dgm:prSet presAssocID="{16A41708-5B7E-4E94-98E3-B253C5F9A25C}" presName="sibTrans" presStyleLbl="sibTrans2D1" presStyleIdx="0" presStyleCnt="0"/>
      <dgm:spPr/>
    </dgm:pt>
    <dgm:pt modelId="{BF3C64EE-3A5C-4ABF-A1DE-84D5215B62CB}" type="pres">
      <dgm:prSet presAssocID="{3EC9902A-F8AD-47A4-B140-6F1EE96DF110}" presName="Composite" presStyleCnt="0"/>
      <dgm:spPr/>
    </dgm:pt>
    <dgm:pt modelId="{4268E92D-2D92-4814-9D9C-AFE325488FE6}" type="pres">
      <dgm:prSet presAssocID="{3EC9902A-F8AD-47A4-B140-6F1EE96DF110}" presName="Picture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0" r="18927" b="-5"/>
          <a:stretch/>
        </a:blipFill>
      </dgm:spPr>
      <dgm:extLst>
        <a:ext uri="{E40237B7-FDA0-4F09-8148-C483321AD2D9}">
          <dgm14:cNvPr xmlns:dgm14="http://schemas.microsoft.com/office/drawing/2010/diagram" id="0" name="" descr="Female drawing flow chart"/>
        </a:ext>
      </dgm:extLst>
    </dgm:pt>
    <dgm:pt modelId="{08731E34-E04F-4C2B-859E-8F916FCF294B}" type="pres">
      <dgm:prSet presAssocID="{3EC9902A-F8AD-47A4-B140-6F1EE96DF110}" presName="Subtitle" presStyleLbl="revTx" presStyleIdx="4" presStyleCnt="6">
        <dgm:presLayoutVars>
          <dgm:chMax val="0"/>
          <dgm:bulletEnabled/>
        </dgm:presLayoutVars>
      </dgm:prSet>
      <dgm:spPr/>
    </dgm:pt>
    <dgm:pt modelId="{9ADFB186-4AEA-46D3-AA15-992DFC4E269A}" type="pres">
      <dgm:prSet presAssocID="{3EC9902A-F8AD-47A4-B140-6F1EE96DF110}" presName="Description" presStyleLbl="revTx" presStyleIdx="5" presStyleCnt="6">
        <dgm:presLayoutVars>
          <dgm:bulletEnabled/>
        </dgm:presLayoutVars>
      </dgm:prSet>
      <dgm:spPr/>
    </dgm:pt>
  </dgm:ptLst>
  <dgm:cxnLst>
    <dgm:cxn modelId="{0995F211-F173-46B2-B581-D190240F4921}" srcId="{3EC9902A-F8AD-47A4-B140-6F1EE96DF110}" destId="{7018A301-6CC4-4991-8010-7B981C1935E6}" srcOrd="0" destOrd="0" parTransId="{08F3290C-E63A-49A1-BA2F-3DE4A7BC0E0F}" sibTransId="{22808B7D-7C5D-4040-993D-74470CC83F1A}"/>
    <dgm:cxn modelId="{C9879A20-3151-4F39-A30E-F492C38A611B}" type="presOf" srcId="{0BDA9113-2F47-4FE6-A7B4-5FD8AD5994EC}" destId="{AE5B7516-4A59-428C-A05D-2003B3B8F133}" srcOrd="0" destOrd="0" presId="urn:microsoft.com/office/officeart/2024/3/layout/verticalVisualTextBlock1"/>
    <dgm:cxn modelId="{4AF59823-FC36-4D8D-9356-6F57DB929FC9}" type="presOf" srcId="{7018A301-6CC4-4991-8010-7B981C1935E6}" destId="{9ADFB186-4AEA-46D3-AA15-992DFC4E269A}" srcOrd="0" destOrd="0" presId="urn:microsoft.com/office/officeart/2024/3/layout/verticalVisualTextBlock1"/>
    <dgm:cxn modelId="{6CFF1536-8D46-4D40-A530-50184640CEC5}" type="presOf" srcId="{3EC9902A-F8AD-47A4-B140-6F1EE96DF110}" destId="{08731E34-E04F-4C2B-859E-8F916FCF294B}" srcOrd="0" destOrd="0" presId="urn:microsoft.com/office/officeart/2024/3/layout/verticalVisualTextBlock1"/>
    <dgm:cxn modelId="{5D595D61-7E67-497C-8E1E-A5D2C86B160E}" type="presOf" srcId="{587A07FD-D3D6-4155-9CD3-D919FEBB66AC}" destId="{41B8FA88-CD12-4A8E-A0FE-BDFA7BFC3CA9}" srcOrd="0" destOrd="0" presId="urn:microsoft.com/office/officeart/2024/3/layout/verticalVisualTextBlock1"/>
    <dgm:cxn modelId="{97D62364-6D58-4B05-A2A9-97C1E9169C85}" type="presOf" srcId="{EA26693C-5CB1-4551-AF22-6086AAB2E355}" destId="{A61EB049-1495-4B63-8587-59F7CC9E63F4}" srcOrd="0" destOrd="0" presId="urn:microsoft.com/office/officeart/2024/3/layout/verticalVisualTextBlock1"/>
    <dgm:cxn modelId="{9BB0E36F-5487-4C15-A59E-094CC3DA8167}" srcId="{476144CC-E969-40AE-8603-140126539390}" destId="{3EC9902A-F8AD-47A4-B140-6F1EE96DF110}" srcOrd="2" destOrd="0" parTransId="{FB7E62B0-7356-4E20-B687-99C17FE1B274}" sibTransId="{49048A24-3236-4877-9814-B2BC1F4E3C8F}"/>
    <dgm:cxn modelId="{B4F4C577-7587-40BD-8A47-502DE35A6E1B}" srcId="{476144CC-E969-40AE-8603-140126539390}" destId="{587A07FD-D3D6-4155-9CD3-D919FEBB66AC}" srcOrd="0" destOrd="0" parTransId="{9CB63AA6-2FDC-461F-9144-17897EDA5738}" sibTransId="{0BDA9113-2F47-4FE6-A7B4-5FD8AD5994EC}"/>
    <dgm:cxn modelId="{FF41C59A-4B5A-4307-814B-699A2D2C612C}" type="presOf" srcId="{16A41708-5B7E-4E94-98E3-B253C5F9A25C}" destId="{924013A2-7830-4395-99B7-74AE9E66009D}" srcOrd="0" destOrd="0" presId="urn:microsoft.com/office/officeart/2024/3/layout/verticalVisualTextBlock1"/>
    <dgm:cxn modelId="{241BF5AC-08FC-486A-A7BA-6E28DAB3F7AD}" type="presOf" srcId="{EE94C34E-F938-4FCA-9393-D4F6B33DC654}" destId="{B90A04B7-134C-4816-AC9A-C813F35DF3A0}" srcOrd="0" destOrd="0" presId="urn:microsoft.com/office/officeart/2024/3/layout/verticalVisualTextBlock1"/>
    <dgm:cxn modelId="{9666D6BA-B7AC-4F3B-82C7-EBA9304DF448}" srcId="{EE94C34E-F938-4FCA-9393-D4F6B33DC654}" destId="{EA26693C-5CB1-4551-AF22-6086AAB2E355}" srcOrd="0" destOrd="0" parTransId="{DB4C2AFE-FEC4-4820-83CA-0862EB14520E}" sibTransId="{5A7C153C-63C9-441C-B9C7-A0758E3108A3}"/>
    <dgm:cxn modelId="{066F72BE-83A8-47C3-B0AA-278B81091D9A}" type="presOf" srcId="{42D1A03A-C4F5-4950-9CC3-C923A8676B5B}" destId="{35BFDAE9-3B41-4290-AA31-6297616FEF83}" srcOrd="0" destOrd="0" presId="urn:microsoft.com/office/officeart/2024/3/layout/verticalVisualTextBlock1"/>
    <dgm:cxn modelId="{ACBE6FDD-1D93-4026-9FEE-BBDEA4EDB080}" srcId="{476144CC-E969-40AE-8603-140126539390}" destId="{EE94C34E-F938-4FCA-9393-D4F6B33DC654}" srcOrd="1" destOrd="0" parTransId="{CC78D0D3-8A6A-47ED-9F33-9CC115C7F027}" sibTransId="{16A41708-5B7E-4E94-98E3-B253C5F9A25C}"/>
    <dgm:cxn modelId="{FA6D3CE3-22AD-46DA-8778-7C65E29B0B36}" type="presOf" srcId="{476144CC-E969-40AE-8603-140126539390}" destId="{54863D04-3726-4594-BDBB-8B54B1FD976F}" srcOrd="0" destOrd="0" presId="urn:microsoft.com/office/officeart/2024/3/layout/verticalVisualTextBlock1"/>
    <dgm:cxn modelId="{85DE19F5-A797-4177-A831-C9FF09FC3BAD}" srcId="{587A07FD-D3D6-4155-9CD3-D919FEBB66AC}" destId="{42D1A03A-C4F5-4950-9CC3-C923A8676B5B}" srcOrd="0" destOrd="0" parTransId="{4B48F39E-E199-4FC1-B7AD-9CA46E5CA21A}" sibTransId="{27F8261A-9CF4-47D8-A36C-3E11755D9717}"/>
    <dgm:cxn modelId="{873167A2-DC88-4907-9AEA-9FEAF92EED96}" type="presParOf" srcId="{54863D04-3726-4594-BDBB-8B54B1FD976F}" destId="{077D986A-83B5-46CB-9E9D-071D877826EF}" srcOrd="0" destOrd="0" presId="urn:microsoft.com/office/officeart/2024/3/layout/verticalVisualTextBlock1"/>
    <dgm:cxn modelId="{06EB22FE-184C-486F-9E9C-0CA147D7AE4B}" type="presParOf" srcId="{077D986A-83B5-46CB-9E9D-071D877826EF}" destId="{3CE6ABA1-D8C4-4F0E-872E-89B02E63C42B}" srcOrd="0" destOrd="0" presId="urn:microsoft.com/office/officeart/2024/3/layout/verticalVisualTextBlock1"/>
    <dgm:cxn modelId="{CA68168F-AA59-49C3-B289-172CD444F642}" type="presParOf" srcId="{077D986A-83B5-46CB-9E9D-071D877826EF}" destId="{41B8FA88-CD12-4A8E-A0FE-BDFA7BFC3CA9}" srcOrd="1" destOrd="0" presId="urn:microsoft.com/office/officeart/2024/3/layout/verticalVisualTextBlock1"/>
    <dgm:cxn modelId="{C618A90C-33CE-4ED1-9446-882AC87CEC79}" type="presParOf" srcId="{077D986A-83B5-46CB-9E9D-071D877826EF}" destId="{35BFDAE9-3B41-4290-AA31-6297616FEF83}" srcOrd="2" destOrd="0" presId="urn:microsoft.com/office/officeart/2024/3/layout/verticalVisualTextBlock1"/>
    <dgm:cxn modelId="{543B2E1D-8F94-4149-985F-5C0EC83AEBD9}" type="presParOf" srcId="{54863D04-3726-4594-BDBB-8B54B1FD976F}" destId="{AE5B7516-4A59-428C-A05D-2003B3B8F133}" srcOrd="1" destOrd="0" presId="urn:microsoft.com/office/officeart/2024/3/layout/verticalVisualTextBlock1"/>
    <dgm:cxn modelId="{9F7012DD-6F65-4900-BFF4-11E306F0C241}" type="presParOf" srcId="{54863D04-3726-4594-BDBB-8B54B1FD976F}" destId="{E5ACCB8E-34A4-4BE6-ACBB-56081746D2ED}" srcOrd="2" destOrd="0" presId="urn:microsoft.com/office/officeart/2024/3/layout/verticalVisualTextBlock1"/>
    <dgm:cxn modelId="{748FFD5A-30DF-4896-8BD7-8E709D8654D9}" type="presParOf" srcId="{E5ACCB8E-34A4-4BE6-ACBB-56081746D2ED}" destId="{D2D543E5-DF70-475F-B135-1066DD193BFA}" srcOrd="0" destOrd="0" presId="urn:microsoft.com/office/officeart/2024/3/layout/verticalVisualTextBlock1"/>
    <dgm:cxn modelId="{7036352A-DC25-4069-8227-75DDE3ACD1F0}" type="presParOf" srcId="{E5ACCB8E-34A4-4BE6-ACBB-56081746D2ED}" destId="{B90A04B7-134C-4816-AC9A-C813F35DF3A0}" srcOrd="1" destOrd="0" presId="urn:microsoft.com/office/officeart/2024/3/layout/verticalVisualTextBlock1"/>
    <dgm:cxn modelId="{BCC48DB1-E1A0-42B0-9BEA-C0A0C7135A26}" type="presParOf" srcId="{E5ACCB8E-34A4-4BE6-ACBB-56081746D2ED}" destId="{A61EB049-1495-4B63-8587-59F7CC9E63F4}" srcOrd="2" destOrd="0" presId="urn:microsoft.com/office/officeart/2024/3/layout/verticalVisualTextBlock1"/>
    <dgm:cxn modelId="{E2F8248A-5B4F-4A30-A07F-93558686CF0F}" type="presParOf" srcId="{54863D04-3726-4594-BDBB-8B54B1FD976F}" destId="{924013A2-7830-4395-99B7-74AE9E66009D}" srcOrd="3" destOrd="0" presId="urn:microsoft.com/office/officeart/2024/3/layout/verticalVisualTextBlock1"/>
    <dgm:cxn modelId="{FF866E27-BE5C-48AC-826C-B1313316ACE3}" type="presParOf" srcId="{54863D04-3726-4594-BDBB-8B54B1FD976F}" destId="{BF3C64EE-3A5C-4ABF-A1DE-84D5215B62CB}" srcOrd="4" destOrd="0" presId="urn:microsoft.com/office/officeart/2024/3/layout/verticalVisualTextBlock1"/>
    <dgm:cxn modelId="{C13BE549-51E3-4C33-9917-C533CD0F14AC}" type="presParOf" srcId="{BF3C64EE-3A5C-4ABF-A1DE-84D5215B62CB}" destId="{4268E92D-2D92-4814-9D9C-AFE325488FE6}" srcOrd="0" destOrd="0" presId="urn:microsoft.com/office/officeart/2024/3/layout/verticalVisualTextBlock1"/>
    <dgm:cxn modelId="{5B7EDE15-19A8-4220-9928-3E20A3524B45}" type="presParOf" srcId="{BF3C64EE-3A5C-4ABF-A1DE-84D5215B62CB}" destId="{08731E34-E04F-4C2B-859E-8F916FCF294B}" srcOrd="1" destOrd="0" presId="urn:microsoft.com/office/officeart/2024/3/layout/verticalVisualTextBlock1"/>
    <dgm:cxn modelId="{4A1CEC00-7D93-47CE-B06D-B232D157383B}" type="presParOf" srcId="{BF3C64EE-3A5C-4ABF-A1DE-84D5215B62CB}" destId="{9ADFB186-4AEA-46D3-AA15-992DFC4E269A}" srcOrd="2" destOrd="0" presId="urn:microsoft.com/office/officeart/2024/3/layout/verticalVisualTextBlock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106F8B-CD60-4808-A343-39D42712C783}" type="doc">
      <dgm:prSet loTypeId="urn:microsoft.com/office/officeart/2024/3/layout/verticalVisualTextBlock1" loCatId="Picture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3E098E83-4707-4E30-834D-D099A27B0C65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000" dirty="0"/>
            <a:t>Compilation Process</a:t>
          </a:r>
        </a:p>
      </dgm:t>
    </dgm:pt>
    <dgm:pt modelId="{2E08ABCC-DDBC-4679-A678-7F10554704E2}" type="parTrans" cxnId="{E9666086-19E9-4F78-8929-D0F806962250}">
      <dgm:prSet/>
      <dgm:spPr/>
      <dgm:t>
        <a:bodyPr/>
        <a:lstStyle/>
        <a:p>
          <a:endParaRPr lang="en-US"/>
        </a:p>
      </dgm:t>
    </dgm:pt>
    <dgm:pt modelId="{1FAC2667-4FDA-4FFB-810A-6F8A9E556A97}" type="sibTrans" cxnId="{E9666086-19E9-4F78-8929-D0F806962250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87CAF7B7-9DFE-4FB3-96C5-F1A3DB47963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Java source code is compiled into bytecode by the Java compiler, making it platform-independent.</a:t>
          </a:r>
        </a:p>
      </dgm:t>
    </dgm:pt>
    <dgm:pt modelId="{930F514C-053F-452A-916E-1BAD8133D0AB}" type="parTrans" cxnId="{3FD51023-099D-4442-8F1E-DCF497ECDD5B}">
      <dgm:prSet/>
      <dgm:spPr/>
      <dgm:t>
        <a:bodyPr/>
        <a:lstStyle/>
        <a:p>
          <a:endParaRPr lang="en-US"/>
        </a:p>
      </dgm:t>
    </dgm:pt>
    <dgm:pt modelId="{8D024C36-2996-431A-A56C-EE701742DFE6}" type="sibTrans" cxnId="{3FD51023-099D-4442-8F1E-DCF497ECDD5B}">
      <dgm:prSet/>
      <dgm:spPr/>
      <dgm:t>
        <a:bodyPr/>
        <a:lstStyle/>
        <a:p>
          <a:endParaRPr lang="en-US"/>
        </a:p>
      </dgm:t>
    </dgm:pt>
    <dgm:pt modelId="{AA293843-22BC-4554-8C42-264548BC2A72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000" dirty="0"/>
            <a:t>Execution by JVM</a:t>
          </a:r>
        </a:p>
      </dgm:t>
    </dgm:pt>
    <dgm:pt modelId="{06E3EE29-BDF3-4EE2-93F4-8C8B7C0486F3}" type="parTrans" cxnId="{DEEE7D0B-CD64-4B8E-B421-41129DD623C6}">
      <dgm:prSet/>
      <dgm:spPr/>
      <dgm:t>
        <a:bodyPr/>
        <a:lstStyle/>
        <a:p>
          <a:endParaRPr lang="en-US"/>
        </a:p>
      </dgm:t>
    </dgm:pt>
    <dgm:pt modelId="{C052F48A-8356-486A-80B7-E961421ED7FB}" type="sibTrans" cxnId="{DEEE7D0B-CD64-4B8E-B421-41129DD623C6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06ACC31F-08E5-4C53-997C-DE367283651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The Java Virtual Machine (JVM) executes the bytecode, interpreting it for the specific hardware and operating system.</a:t>
          </a:r>
        </a:p>
      </dgm:t>
    </dgm:pt>
    <dgm:pt modelId="{0D16BF41-0A10-45FF-A51D-92BAC6088AF3}" type="parTrans" cxnId="{F8A4961B-43ED-4D82-847F-29CA9778C6AC}">
      <dgm:prSet/>
      <dgm:spPr/>
      <dgm:t>
        <a:bodyPr/>
        <a:lstStyle/>
        <a:p>
          <a:endParaRPr lang="en-US"/>
        </a:p>
      </dgm:t>
    </dgm:pt>
    <dgm:pt modelId="{EA473F72-7B90-41B2-9B41-4C491D69B01F}" type="sibTrans" cxnId="{F8A4961B-43ED-4D82-847F-29CA9778C6AC}">
      <dgm:prSet/>
      <dgm:spPr/>
      <dgm:t>
        <a:bodyPr/>
        <a:lstStyle/>
        <a:p>
          <a:endParaRPr lang="en-US"/>
        </a:p>
      </dgm:t>
    </dgm:pt>
    <dgm:pt modelId="{65577923-D583-4FF3-BB0B-6028527C2AA7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000" dirty="0"/>
            <a:t>Portability</a:t>
          </a:r>
        </a:p>
      </dgm:t>
    </dgm:pt>
    <dgm:pt modelId="{C0276A91-DC23-4F44-B566-20D01EF0D61C}" type="parTrans" cxnId="{869415A9-131B-4805-AD13-B065050CF78F}">
      <dgm:prSet/>
      <dgm:spPr/>
      <dgm:t>
        <a:bodyPr/>
        <a:lstStyle/>
        <a:p>
          <a:endParaRPr lang="en-US"/>
        </a:p>
      </dgm:t>
    </dgm:pt>
    <dgm:pt modelId="{9AAED29A-3143-480C-A0F6-A79C6072DC40}" type="sibTrans" cxnId="{869415A9-131B-4805-AD13-B065050CF78F}">
      <dgm:prSet/>
      <dgm:spPr/>
      <dgm:t>
        <a:bodyPr/>
        <a:lstStyle/>
        <a:p>
          <a:endParaRPr lang="en-US"/>
        </a:p>
      </dgm:t>
    </dgm:pt>
    <dgm:pt modelId="{D6A67251-D0CD-44C4-8D68-1C5633B0DAD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Java's architecture ensures portability across different platforms by translating bytecode into machine code for each system.</a:t>
          </a:r>
        </a:p>
      </dgm:t>
    </dgm:pt>
    <dgm:pt modelId="{79F20980-2E95-4590-9A54-23FC2196A035}" type="parTrans" cxnId="{B1FEDDDB-E11F-4BFA-9FBE-F0E40AC37C6A}">
      <dgm:prSet/>
      <dgm:spPr/>
      <dgm:t>
        <a:bodyPr/>
        <a:lstStyle/>
        <a:p>
          <a:endParaRPr lang="en-US"/>
        </a:p>
      </dgm:t>
    </dgm:pt>
    <dgm:pt modelId="{0DEBB82D-6C33-479C-82F8-2BA52ED4AEB5}" type="sibTrans" cxnId="{B1FEDDDB-E11F-4BFA-9FBE-F0E40AC37C6A}">
      <dgm:prSet/>
      <dgm:spPr/>
      <dgm:t>
        <a:bodyPr/>
        <a:lstStyle/>
        <a:p>
          <a:endParaRPr lang="en-US"/>
        </a:p>
      </dgm:t>
    </dgm:pt>
    <dgm:pt modelId="{FC194095-9067-4F9B-A031-8CAA23BDA373}" type="pres">
      <dgm:prSet presAssocID="{1E106F8B-CD60-4808-A343-39D42712C783}" presName="Root" presStyleCnt="0">
        <dgm:presLayoutVars>
          <dgm:dir/>
          <dgm:resizeHandles val="exact"/>
        </dgm:presLayoutVars>
      </dgm:prSet>
      <dgm:spPr/>
    </dgm:pt>
    <dgm:pt modelId="{DF8E90A1-5F35-44B2-89DE-8FF0014B9846}" type="pres">
      <dgm:prSet presAssocID="{3E098E83-4707-4E30-834D-D099A27B0C65}" presName="Composite" presStyleCnt="0"/>
      <dgm:spPr/>
    </dgm:pt>
    <dgm:pt modelId="{AD0A6AFC-7C5E-415B-9809-0AE2BD593946}" type="pres">
      <dgm:prSet presAssocID="{3E098E83-4707-4E30-834D-D099A27B0C65}" presName="Pictur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0" r="8462" b="3"/>
          <a:stretch/>
        </a:blipFill>
      </dgm:spPr>
      <dgm:extLst>
        <a:ext uri="{E40237B7-FDA0-4F09-8148-C483321AD2D9}">
          <dgm14:cNvPr xmlns:dgm14="http://schemas.microsoft.com/office/drawing/2010/diagram" id="0" name="" descr="digital technology concept"/>
        </a:ext>
      </dgm:extLst>
    </dgm:pt>
    <dgm:pt modelId="{9A71005F-277F-49F0-8D75-D604F9AAA786}" type="pres">
      <dgm:prSet presAssocID="{3E098E83-4707-4E30-834D-D099A27B0C65}" presName="Subtitle" presStyleLbl="revTx" presStyleIdx="0" presStyleCnt="6">
        <dgm:presLayoutVars>
          <dgm:chMax val="0"/>
          <dgm:bulletEnabled/>
        </dgm:presLayoutVars>
      </dgm:prSet>
      <dgm:spPr/>
    </dgm:pt>
    <dgm:pt modelId="{0FDDF06F-6F3E-4936-A57A-EC7CE6D30610}" type="pres">
      <dgm:prSet presAssocID="{3E098E83-4707-4E30-834D-D099A27B0C65}" presName="Description" presStyleLbl="revTx" presStyleIdx="1" presStyleCnt="6">
        <dgm:presLayoutVars>
          <dgm:bulletEnabled/>
        </dgm:presLayoutVars>
      </dgm:prSet>
      <dgm:spPr/>
    </dgm:pt>
    <dgm:pt modelId="{89AEA44E-7DEF-445A-946A-CD86327F6C9D}" type="pres">
      <dgm:prSet presAssocID="{1FAC2667-4FDA-4FFB-810A-6F8A9E556A97}" presName="sibTrans" presStyleLbl="sibTrans2D1" presStyleIdx="0" presStyleCnt="0"/>
      <dgm:spPr/>
    </dgm:pt>
    <dgm:pt modelId="{F111188B-790A-41BD-BFAF-DC3C36D54CE8}" type="pres">
      <dgm:prSet presAssocID="{AA293843-22BC-4554-8C42-264548BC2A72}" presName="Composite" presStyleCnt="0"/>
      <dgm:spPr/>
    </dgm:pt>
    <dgm:pt modelId="{CA29B6E8-4641-4DBE-B0F0-B3D637DF72F9}" type="pres">
      <dgm:prSet presAssocID="{AA293843-22BC-4554-8C42-264548BC2A72}" presName="Pictur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0" r="11156" b="9"/>
          <a:stretch/>
        </a:blipFill>
      </dgm:spPr>
      <dgm:extLst>
        <a:ext uri="{E40237B7-FDA0-4F09-8148-C483321AD2D9}">
          <dgm14:cNvPr xmlns:dgm14="http://schemas.microsoft.com/office/drawing/2010/diagram" id="0" name="" descr="Robot operating a machine"/>
        </a:ext>
      </dgm:extLst>
    </dgm:pt>
    <dgm:pt modelId="{48CE75BB-B410-41FE-908F-E28D28E1D798}" type="pres">
      <dgm:prSet presAssocID="{AA293843-22BC-4554-8C42-264548BC2A72}" presName="Subtitle" presStyleLbl="revTx" presStyleIdx="2" presStyleCnt="6">
        <dgm:presLayoutVars>
          <dgm:chMax val="0"/>
          <dgm:bulletEnabled/>
        </dgm:presLayoutVars>
      </dgm:prSet>
      <dgm:spPr/>
    </dgm:pt>
    <dgm:pt modelId="{BBEA4B50-D6AD-4563-8669-539737E49E13}" type="pres">
      <dgm:prSet presAssocID="{AA293843-22BC-4554-8C42-264548BC2A72}" presName="Description" presStyleLbl="revTx" presStyleIdx="3" presStyleCnt="6">
        <dgm:presLayoutVars>
          <dgm:bulletEnabled/>
        </dgm:presLayoutVars>
      </dgm:prSet>
      <dgm:spPr/>
    </dgm:pt>
    <dgm:pt modelId="{0C4205A9-693B-4327-86F5-3BFCB78AEEAF}" type="pres">
      <dgm:prSet presAssocID="{C052F48A-8356-486A-80B7-E961421ED7FB}" presName="sibTrans" presStyleLbl="sibTrans2D1" presStyleIdx="0" presStyleCnt="0"/>
      <dgm:spPr/>
    </dgm:pt>
    <dgm:pt modelId="{0724C9DF-28A5-46C3-95DC-79886D3E195A}" type="pres">
      <dgm:prSet presAssocID="{65577923-D583-4FF3-BB0B-6028527C2AA7}" presName="Composite" presStyleCnt="0"/>
      <dgm:spPr/>
    </dgm:pt>
    <dgm:pt modelId="{34E5EDD2-1132-41CD-9852-9D4BF4CC5E40}" type="pres">
      <dgm:prSet presAssocID="{65577923-D583-4FF3-BB0B-6028527C2AA7}" presName="Picture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83" r="2266" b="-2"/>
          <a:stretch/>
        </a:blipFill>
      </dgm:spPr>
      <dgm:extLst>
        <a:ext uri="{E40237B7-FDA0-4F09-8148-C483321AD2D9}">
          <dgm14:cNvPr xmlns:dgm14="http://schemas.microsoft.com/office/drawing/2010/diagram" id="0" name="" descr="Shiny pyramid greenhouse sustainable growth and finance concept"/>
        </a:ext>
      </dgm:extLst>
    </dgm:pt>
    <dgm:pt modelId="{AE692AC9-1A49-4990-BC3C-CDE1C02F9BA9}" type="pres">
      <dgm:prSet presAssocID="{65577923-D583-4FF3-BB0B-6028527C2AA7}" presName="Subtitle" presStyleLbl="revTx" presStyleIdx="4" presStyleCnt="6">
        <dgm:presLayoutVars>
          <dgm:chMax val="0"/>
          <dgm:bulletEnabled/>
        </dgm:presLayoutVars>
      </dgm:prSet>
      <dgm:spPr/>
    </dgm:pt>
    <dgm:pt modelId="{C6C109DA-9310-4348-969D-E8E31E2F648E}" type="pres">
      <dgm:prSet presAssocID="{65577923-D583-4FF3-BB0B-6028527C2AA7}" presName="Description" presStyleLbl="revTx" presStyleIdx="5" presStyleCnt="6">
        <dgm:presLayoutVars>
          <dgm:bulletEnabled/>
        </dgm:presLayoutVars>
      </dgm:prSet>
      <dgm:spPr/>
    </dgm:pt>
  </dgm:ptLst>
  <dgm:cxnLst>
    <dgm:cxn modelId="{DEEE7D0B-CD64-4B8E-B421-41129DD623C6}" srcId="{1E106F8B-CD60-4808-A343-39D42712C783}" destId="{AA293843-22BC-4554-8C42-264548BC2A72}" srcOrd="1" destOrd="0" parTransId="{06E3EE29-BDF3-4EE2-93F4-8C8B7C0486F3}" sibTransId="{C052F48A-8356-486A-80B7-E961421ED7FB}"/>
    <dgm:cxn modelId="{25273514-FF6B-4040-82D2-72C819A7B31E}" type="presOf" srcId="{D6A67251-D0CD-44C4-8D68-1C5633B0DAD8}" destId="{C6C109DA-9310-4348-969D-E8E31E2F648E}" srcOrd="0" destOrd="0" presId="urn:microsoft.com/office/officeart/2024/3/layout/verticalVisualTextBlock1"/>
    <dgm:cxn modelId="{F8A4961B-43ED-4D82-847F-29CA9778C6AC}" srcId="{AA293843-22BC-4554-8C42-264548BC2A72}" destId="{06ACC31F-08E5-4C53-997C-DE3672836512}" srcOrd="0" destOrd="0" parTransId="{0D16BF41-0A10-45FF-A51D-92BAC6088AF3}" sibTransId="{EA473F72-7B90-41B2-9B41-4C491D69B01F}"/>
    <dgm:cxn modelId="{3FD51023-099D-4442-8F1E-DCF497ECDD5B}" srcId="{3E098E83-4707-4E30-834D-D099A27B0C65}" destId="{87CAF7B7-9DFE-4FB3-96C5-F1A3DB479638}" srcOrd="0" destOrd="0" parTransId="{930F514C-053F-452A-916E-1BAD8133D0AB}" sibTransId="{8D024C36-2996-431A-A56C-EE701742DFE6}"/>
    <dgm:cxn modelId="{625D363A-3875-4437-912D-4E0AFC000A6A}" type="presOf" srcId="{AA293843-22BC-4554-8C42-264548BC2A72}" destId="{48CE75BB-B410-41FE-908F-E28D28E1D798}" srcOrd="0" destOrd="0" presId="urn:microsoft.com/office/officeart/2024/3/layout/verticalVisualTextBlock1"/>
    <dgm:cxn modelId="{F297534E-499B-4248-B9CD-0267B9A8EF51}" type="presOf" srcId="{1FAC2667-4FDA-4FFB-810A-6F8A9E556A97}" destId="{89AEA44E-7DEF-445A-946A-CD86327F6C9D}" srcOrd="0" destOrd="0" presId="urn:microsoft.com/office/officeart/2024/3/layout/verticalVisualTextBlock1"/>
    <dgm:cxn modelId="{B085BC58-8C20-4F35-8048-31DC20D9E476}" type="presOf" srcId="{06ACC31F-08E5-4C53-997C-DE3672836512}" destId="{BBEA4B50-D6AD-4563-8669-539737E49E13}" srcOrd="0" destOrd="0" presId="urn:microsoft.com/office/officeart/2024/3/layout/verticalVisualTextBlock1"/>
    <dgm:cxn modelId="{FEA50C60-1279-4434-B389-9544B9577947}" type="presOf" srcId="{1E106F8B-CD60-4808-A343-39D42712C783}" destId="{FC194095-9067-4F9B-A031-8CAA23BDA373}" srcOrd="0" destOrd="0" presId="urn:microsoft.com/office/officeart/2024/3/layout/verticalVisualTextBlock1"/>
    <dgm:cxn modelId="{74C28864-7C01-4753-A899-55F8EC97D8E0}" type="presOf" srcId="{3E098E83-4707-4E30-834D-D099A27B0C65}" destId="{9A71005F-277F-49F0-8D75-D604F9AAA786}" srcOrd="0" destOrd="0" presId="urn:microsoft.com/office/officeart/2024/3/layout/verticalVisualTextBlock1"/>
    <dgm:cxn modelId="{EAA68275-EE0E-484D-99ED-F5F8C30916CE}" type="presOf" srcId="{87CAF7B7-9DFE-4FB3-96C5-F1A3DB479638}" destId="{0FDDF06F-6F3E-4936-A57A-EC7CE6D30610}" srcOrd="0" destOrd="0" presId="urn:microsoft.com/office/officeart/2024/3/layout/verticalVisualTextBlock1"/>
    <dgm:cxn modelId="{E9666086-19E9-4F78-8929-D0F806962250}" srcId="{1E106F8B-CD60-4808-A343-39D42712C783}" destId="{3E098E83-4707-4E30-834D-D099A27B0C65}" srcOrd="0" destOrd="0" parTransId="{2E08ABCC-DDBC-4679-A678-7F10554704E2}" sibTransId="{1FAC2667-4FDA-4FFB-810A-6F8A9E556A97}"/>
    <dgm:cxn modelId="{869415A9-131B-4805-AD13-B065050CF78F}" srcId="{1E106F8B-CD60-4808-A343-39D42712C783}" destId="{65577923-D583-4FF3-BB0B-6028527C2AA7}" srcOrd="2" destOrd="0" parTransId="{C0276A91-DC23-4F44-B566-20D01EF0D61C}" sibTransId="{9AAED29A-3143-480C-A0F6-A79C6072DC40}"/>
    <dgm:cxn modelId="{D5E2ADBE-AD7F-4B8F-ABDF-BD3144D9A591}" type="presOf" srcId="{65577923-D583-4FF3-BB0B-6028527C2AA7}" destId="{AE692AC9-1A49-4990-BC3C-CDE1C02F9BA9}" srcOrd="0" destOrd="0" presId="urn:microsoft.com/office/officeart/2024/3/layout/verticalVisualTextBlock1"/>
    <dgm:cxn modelId="{7ED998D7-9512-4094-9BE0-59E959FBC4FA}" type="presOf" srcId="{C052F48A-8356-486A-80B7-E961421ED7FB}" destId="{0C4205A9-693B-4327-86F5-3BFCB78AEEAF}" srcOrd="0" destOrd="0" presId="urn:microsoft.com/office/officeart/2024/3/layout/verticalVisualTextBlock1"/>
    <dgm:cxn modelId="{B1FEDDDB-E11F-4BFA-9FBE-F0E40AC37C6A}" srcId="{65577923-D583-4FF3-BB0B-6028527C2AA7}" destId="{D6A67251-D0CD-44C4-8D68-1C5633B0DAD8}" srcOrd="0" destOrd="0" parTransId="{79F20980-2E95-4590-9A54-23FC2196A035}" sibTransId="{0DEBB82D-6C33-479C-82F8-2BA52ED4AEB5}"/>
    <dgm:cxn modelId="{FB0DADC9-9371-494D-98B4-14B86476B7D3}" type="presParOf" srcId="{FC194095-9067-4F9B-A031-8CAA23BDA373}" destId="{DF8E90A1-5F35-44B2-89DE-8FF0014B9846}" srcOrd="0" destOrd="0" presId="urn:microsoft.com/office/officeart/2024/3/layout/verticalVisualTextBlock1"/>
    <dgm:cxn modelId="{80B78CF8-4D58-4FB9-8FD9-7CD6BDFA821B}" type="presParOf" srcId="{DF8E90A1-5F35-44B2-89DE-8FF0014B9846}" destId="{AD0A6AFC-7C5E-415B-9809-0AE2BD593946}" srcOrd="0" destOrd="0" presId="urn:microsoft.com/office/officeart/2024/3/layout/verticalVisualTextBlock1"/>
    <dgm:cxn modelId="{1010C089-3826-481A-B486-7E5E6E618145}" type="presParOf" srcId="{DF8E90A1-5F35-44B2-89DE-8FF0014B9846}" destId="{9A71005F-277F-49F0-8D75-D604F9AAA786}" srcOrd="1" destOrd="0" presId="urn:microsoft.com/office/officeart/2024/3/layout/verticalVisualTextBlock1"/>
    <dgm:cxn modelId="{DCD7A679-5B06-4000-8671-6E9DA597F4FA}" type="presParOf" srcId="{DF8E90A1-5F35-44B2-89DE-8FF0014B9846}" destId="{0FDDF06F-6F3E-4936-A57A-EC7CE6D30610}" srcOrd="2" destOrd="0" presId="urn:microsoft.com/office/officeart/2024/3/layout/verticalVisualTextBlock1"/>
    <dgm:cxn modelId="{8879BDA2-0F3C-40D2-89DF-B5D92D627780}" type="presParOf" srcId="{FC194095-9067-4F9B-A031-8CAA23BDA373}" destId="{89AEA44E-7DEF-445A-946A-CD86327F6C9D}" srcOrd="1" destOrd="0" presId="urn:microsoft.com/office/officeart/2024/3/layout/verticalVisualTextBlock1"/>
    <dgm:cxn modelId="{2C75174D-8703-4E2F-B1E9-89382169A179}" type="presParOf" srcId="{FC194095-9067-4F9B-A031-8CAA23BDA373}" destId="{F111188B-790A-41BD-BFAF-DC3C36D54CE8}" srcOrd="2" destOrd="0" presId="urn:microsoft.com/office/officeart/2024/3/layout/verticalVisualTextBlock1"/>
    <dgm:cxn modelId="{B515A03D-686B-414B-A42D-E012C3C66B6D}" type="presParOf" srcId="{F111188B-790A-41BD-BFAF-DC3C36D54CE8}" destId="{CA29B6E8-4641-4DBE-B0F0-B3D637DF72F9}" srcOrd="0" destOrd="0" presId="urn:microsoft.com/office/officeart/2024/3/layout/verticalVisualTextBlock1"/>
    <dgm:cxn modelId="{8AEF61EA-3318-4630-9724-291B3F161F7E}" type="presParOf" srcId="{F111188B-790A-41BD-BFAF-DC3C36D54CE8}" destId="{48CE75BB-B410-41FE-908F-E28D28E1D798}" srcOrd="1" destOrd="0" presId="urn:microsoft.com/office/officeart/2024/3/layout/verticalVisualTextBlock1"/>
    <dgm:cxn modelId="{C129621A-6FC6-4F46-BDE9-C10A0B15B29B}" type="presParOf" srcId="{F111188B-790A-41BD-BFAF-DC3C36D54CE8}" destId="{BBEA4B50-D6AD-4563-8669-539737E49E13}" srcOrd="2" destOrd="0" presId="urn:microsoft.com/office/officeart/2024/3/layout/verticalVisualTextBlock1"/>
    <dgm:cxn modelId="{5C8F4572-4BD2-4B50-A230-5D5F05DD0523}" type="presParOf" srcId="{FC194095-9067-4F9B-A031-8CAA23BDA373}" destId="{0C4205A9-693B-4327-86F5-3BFCB78AEEAF}" srcOrd="3" destOrd="0" presId="urn:microsoft.com/office/officeart/2024/3/layout/verticalVisualTextBlock1"/>
    <dgm:cxn modelId="{770E7DF9-8C88-4438-8923-2DDCD97622E1}" type="presParOf" srcId="{FC194095-9067-4F9B-A031-8CAA23BDA373}" destId="{0724C9DF-28A5-46C3-95DC-79886D3E195A}" srcOrd="4" destOrd="0" presId="urn:microsoft.com/office/officeart/2024/3/layout/verticalVisualTextBlock1"/>
    <dgm:cxn modelId="{BF47A68B-1612-4CC8-80ED-E27585DA9117}" type="presParOf" srcId="{0724C9DF-28A5-46C3-95DC-79886D3E195A}" destId="{34E5EDD2-1132-41CD-9852-9D4BF4CC5E40}" srcOrd="0" destOrd="0" presId="urn:microsoft.com/office/officeart/2024/3/layout/verticalVisualTextBlock1"/>
    <dgm:cxn modelId="{BFAA89B5-D5CA-4053-ACA9-532445BCFE04}" type="presParOf" srcId="{0724C9DF-28A5-46C3-95DC-79886D3E195A}" destId="{AE692AC9-1A49-4990-BC3C-CDE1C02F9BA9}" srcOrd="1" destOrd="0" presId="urn:microsoft.com/office/officeart/2024/3/layout/verticalVisualTextBlock1"/>
    <dgm:cxn modelId="{7C3AC888-712E-4F9C-AB9C-C4B23C9029F8}" type="presParOf" srcId="{0724C9DF-28A5-46C3-95DC-79886D3E195A}" destId="{C6C109DA-9310-4348-969D-E8E31E2F648E}" srcOrd="2" destOrd="0" presId="urn:microsoft.com/office/officeart/2024/3/layout/verticalVisualTextBlock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E6ABA1-D8C4-4F0E-872E-89B02E63C42B}">
      <dsp:nvSpPr>
        <dsp:cNvPr id="0" name=""/>
        <dsp:cNvSpPr/>
      </dsp:nvSpPr>
      <dsp:spPr>
        <a:xfrm>
          <a:off x="0" y="0"/>
          <a:ext cx="1518939" cy="15189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52" b="3"/>
          <a:stretch/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1B8FA88-CD12-4A8E-A0FE-BDFA7BFC3CA9}">
      <dsp:nvSpPr>
        <dsp:cNvPr id="0" name=""/>
        <dsp:cNvSpPr/>
      </dsp:nvSpPr>
      <dsp:spPr>
        <a:xfrm>
          <a:off x="1698939" y="0"/>
          <a:ext cx="4625660" cy="364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Ease of Readability</a:t>
          </a:r>
        </a:p>
      </dsp:txBody>
      <dsp:txXfrm>
        <a:off x="1698939" y="0"/>
        <a:ext cx="4625660" cy="364190"/>
      </dsp:txXfrm>
    </dsp:sp>
    <dsp:sp modelId="{35BFDAE9-3B41-4290-AA31-6297616FEF83}">
      <dsp:nvSpPr>
        <dsp:cNvPr id="0" name=""/>
        <dsp:cNvSpPr/>
      </dsp:nvSpPr>
      <dsp:spPr>
        <a:xfrm>
          <a:off x="1698939" y="364190"/>
          <a:ext cx="4625660" cy="11547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High-level languages are designed to be easily readable and understandable, which facilitates coding and collaboration among developers.</a:t>
          </a:r>
        </a:p>
      </dsp:txBody>
      <dsp:txXfrm>
        <a:off x="1698939" y="364190"/>
        <a:ext cx="4625660" cy="1154749"/>
      </dsp:txXfrm>
    </dsp:sp>
    <dsp:sp modelId="{D2D543E5-DF70-475F-B135-1066DD193BFA}">
      <dsp:nvSpPr>
        <dsp:cNvPr id="0" name=""/>
        <dsp:cNvSpPr/>
      </dsp:nvSpPr>
      <dsp:spPr>
        <a:xfrm>
          <a:off x="0" y="1640455"/>
          <a:ext cx="1518939" cy="151893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8" r="28281" b="-2"/>
          <a:stretch/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90A04B7-134C-4816-AC9A-C813F35DF3A0}">
      <dsp:nvSpPr>
        <dsp:cNvPr id="0" name=""/>
        <dsp:cNvSpPr/>
      </dsp:nvSpPr>
      <dsp:spPr>
        <a:xfrm>
          <a:off x="1698939" y="1640455"/>
          <a:ext cx="4625660" cy="364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Abstraction from Hardware</a:t>
          </a:r>
        </a:p>
      </dsp:txBody>
      <dsp:txXfrm>
        <a:off x="1698939" y="1640455"/>
        <a:ext cx="4625660" cy="364190"/>
      </dsp:txXfrm>
    </dsp:sp>
    <dsp:sp modelId="{A61EB049-1495-4B63-8587-59F7CC9E63F4}">
      <dsp:nvSpPr>
        <dsp:cNvPr id="0" name=""/>
        <dsp:cNvSpPr/>
      </dsp:nvSpPr>
      <dsp:spPr>
        <a:xfrm>
          <a:off x="1698939" y="2004645"/>
          <a:ext cx="4625660" cy="11547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These languages abstract away hardware complexities, allowing developers to focus on logic and structure instead of machine-level operations.</a:t>
          </a:r>
        </a:p>
      </dsp:txBody>
      <dsp:txXfrm>
        <a:off x="1698939" y="2004645"/>
        <a:ext cx="4625660" cy="1154749"/>
      </dsp:txXfrm>
    </dsp:sp>
    <dsp:sp modelId="{4268E92D-2D92-4814-9D9C-AFE325488FE6}">
      <dsp:nvSpPr>
        <dsp:cNvPr id="0" name=""/>
        <dsp:cNvSpPr/>
      </dsp:nvSpPr>
      <dsp:spPr>
        <a:xfrm>
          <a:off x="0" y="3280910"/>
          <a:ext cx="1518939" cy="15189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0" r="18927" b="-5"/>
          <a:stretch/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731E34-E04F-4C2B-859E-8F916FCF294B}">
      <dsp:nvSpPr>
        <dsp:cNvPr id="0" name=""/>
        <dsp:cNvSpPr/>
      </dsp:nvSpPr>
      <dsp:spPr>
        <a:xfrm>
          <a:off x="1698939" y="3280910"/>
          <a:ext cx="4625660" cy="364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Programming Logic and Structure</a:t>
          </a:r>
        </a:p>
      </dsp:txBody>
      <dsp:txXfrm>
        <a:off x="1698939" y="3280910"/>
        <a:ext cx="4625660" cy="364190"/>
      </dsp:txXfrm>
    </dsp:sp>
    <dsp:sp modelId="{9ADFB186-4AEA-46D3-AA15-992DFC4E269A}">
      <dsp:nvSpPr>
        <dsp:cNvPr id="0" name=""/>
        <dsp:cNvSpPr/>
      </dsp:nvSpPr>
      <dsp:spPr>
        <a:xfrm>
          <a:off x="1698939" y="3645100"/>
          <a:ext cx="4625660" cy="11547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High-level languages emphasize programming logic and structure, making it easier to develop complex applications effectively.</a:t>
          </a:r>
        </a:p>
      </dsp:txBody>
      <dsp:txXfrm>
        <a:off x="1698939" y="3645100"/>
        <a:ext cx="4625660" cy="11547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0A6AFC-7C5E-415B-9809-0AE2BD593946}">
      <dsp:nvSpPr>
        <dsp:cNvPr id="0" name=""/>
        <dsp:cNvSpPr/>
      </dsp:nvSpPr>
      <dsp:spPr>
        <a:xfrm>
          <a:off x="0" y="0"/>
          <a:ext cx="1570592" cy="15705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0" r="8462" b="3"/>
          <a:stretch/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A71005F-277F-49F0-8D75-D604F9AAA786}">
      <dsp:nvSpPr>
        <dsp:cNvPr id="0" name=""/>
        <dsp:cNvSpPr/>
      </dsp:nvSpPr>
      <dsp:spPr>
        <a:xfrm>
          <a:off x="1750592" y="0"/>
          <a:ext cx="5726444" cy="4237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5400" rIns="25400" bIns="2540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Compilation Process</a:t>
          </a:r>
        </a:p>
      </dsp:txBody>
      <dsp:txXfrm>
        <a:off x="1750592" y="0"/>
        <a:ext cx="5726444" cy="423749"/>
      </dsp:txXfrm>
    </dsp:sp>
    <dsp:sp modelId="{0FDDF06F-6F3E-4936-A57A-EC7CE6D30610}">
      <dsp:nvSpPr>
        <dsp:cNvPr id="0" name=""/>
        <dsp:cNvSpPr/>
      </dsp:nvSpPr>
      <dsp:spPr>
        <a:xfrm>
          <a:off x="1750592" y="423749"/>
          <a:ext cx="5726444" cy="1146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0320" rIns="20320" bIns="2032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Java source code is compiled into bytecode by the Java compiler, making it platform-independent.</a:t>
          </a:r>
        </a:p>
      </dsp:txBody>
      <dsp:txXfrm>
        <a:off x="1750592" y="423749"/>
        <a:ext cx="5726444" cy="1146843"/>
      </dsp:txXfrm>
    </dsp:sp>
    <dsp:sp modelId="{CA29B6E8-4641-4DBE-B0F0-B3D637DF72F9}">
      <dsp:nvSpPr>
        <dsp:cNvPr id="0" name=""/>
        <dsp:cNvSpPr/>
      </dsp:nvSpPr>
      <dsp:spPr>
        <a:xfrm>
          <a:off x="0" y="1696239"/>
          <a:ext cx="1570592" cy="157059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0" r="11156" b="9"/>
          <a:stretch/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CE75BB-B410-41FE-908F-E28D28E1D798}">
      <dsp:nvSpPr>
        <dsp:cNvPr id="0" name=""/>
        <dsp:cNvSpPr/>
      </dsp:nvSpPr>
      <dsp:spPr>
        <a:xfrm>
          <a:off x="1750592" y="1696239"/>
          <a:ext cx="5726444" cy="4237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5400" rIns="25400" bIns="2540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Execution by JVM</a:t>
          </a:r>
        </a:p>
      </dsp:txBody>
      <dsp:txXfrm>
        <a:off x="1750592" y="1696239"/>
        <a:ext cx="5726444" cy="423749"/>
      </dsp:txXfrm>
    </dsp:sp>
    <dsp:sp modelId="{BBEA4B50-D6AD-4563-8669-539737E49E13}">
      <dsp:nvSpPr>
        <dsp:cNvPr id="0" name=""/>
        <dsp:cNvSpPr/>
      </dsp:nvSpPr>
      <dsp:spPr>
        <a:xfrm>
          <a:off x="1750592" y="2119989"/>
          <a:ext cx="5726444" cy="1146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0320" rIns="20320" bIns="2032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Java Virtual Machine (JVM) executes the bytecode, interpreting it for the specific hardware and operating system.</a:t>
          </a:r>
        </a:p>
      </dsp:txBody>
      <dsp:txXfrm>
        <a:off x="1750592" y="2119989"/>
        <a:ext cx="5726444" cy="1146843"/>
      </dsp:txXfrm>
    </dsp:sp>
    <dsp:sp modelId="{34E5EDD2-1132-41CD-9852-9D4BF4CC5E40}">
      <dsp:nvSpPr>
        <dsp:cNvPr id="0" name=""/>
        <dsp:cNvSpPr/>
      </dsp:nvSpPr>
      <dsp:spPr>
        <a:xfrm>
          <a:off x="0" y="3392479"/>
          <a:ext cx="1570592" cy="15705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83" r="2266" b="-2"/>
          <a:stretch/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692AC9-1A49-4990-BC3C-CDE1C02F9BA9}">
      <dsp:nvSpPr>
        <dsp:cNvPr id="0" name=""/>
        <dsp:cNvSpPr/>
      </dsp:nvSpPr>
      <dsp:spPr>
        <a:xfrm>
          <a:off x="1750592" y="3392479"/>
          <a:ext cx="5726444" cy="4237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5400" rIns="25400" bIns="2540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Portability</a:t>
          </a:r>
        </a:p>
      </dsp:txBody>
      <dsp:txXfrm>
        <a:off x="1750592" y="3392479"/>
        <a:ext cx="5726444" cy="423749"/>
      </dsp:txXfrm>
    </dsp:sp>
    <dsp:sp modelId="{C6C109DA-9310-4348-969D-E8E31E2F648E}">
      <dsp:nvSpPr>
        <dsp:cNvPr id="0" name=""/>
        <dsp:cNvSpPr/>
      </dsp:nvSpPr>
      <dsp:spPr>
        <a:xfrm>
          <a:off x="1750592" y="3816228"/>
          <a:ext cx="5726444" cy="1146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0320" rIns="20320" bIns="2032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Java's architecture ensures portability across different platforms by translating bytecode into machine code for each system.</a:t>
          </a:r>
        </a:p>
      </dsp:txBody>
      <dsp:txXfrm>
        <a:off x="1750592" y="3816228"/>
        <a:ext cx="5726444" cy="11468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verticalVisualTextBlock1">
  <dgm:title val="Vertical Visual Text Blocks"/>
  <dgm:desc val="Pictures with short bits of text with formatted headers. Use as an easier-to-read alternative to a bulleted list."/>
  <dgm:catLst>
    <dgm:cat type="picture" pri="1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Root">
    <dgm:varLst>
      <dgm:dir/>
      <dgm:resizeHandles val="exact"/>
    </dgm:varLst>
    <dgm:choose name="BasedOnLanguageDirection">
      <dgm:if name="LeftToRight" func="var" arg="dir" op="equ" val="norm">
        <dgm:alg type="lin">
          <dgm:param type="linDir" val="fromT"/>
          <dgm:param type="vertAlign" val="t"/>
          <dgm:param type="horzAlign" val="l"/>
        </dgm:alg>
      </dgm:if>
      <dgm:else name="RightToLeft">
        <dgm:alg type="lin">
          <dgm:param type="linDir" val="fromT"/>
          <dgm:param type="vertAlign" val="t"/>
          <dgm:param type="horzAlign" val="r"/>
        </dgm:alg>
      </dgm:else>
    </dgm:choose>
    <dgm:presOf/>
    <dgm:constrLst>
      <dgm:constr type="primFontSz" for="des" forName="Subtitle" op="equ" val="18"/>
      <dgm:constr type="primFontSz" for="des" forName="Description" refType="primFontSz" refFor="des" refForName="Subtitle" op="equ" fact="0.77"/>
      <dgm:constr type="w" for="ch" forName="Composite" refType="w"/>
      <dgm:constr type="h" for="ch" forName="Composite" refType="h"/>
      <dgm:constr type="h" for="ch" forName="sibTrans" refType="h" refFor="ch" refForName="Composite" fact="0.08"/>
      <dgm:constr type="sp" refType="w" refFor="ch" refForName="Composite" op="equ" fact="0.1"/>
    </dgm:constrLst>
    <dgm:ruleLst/>
    <dgm:forEach name="DirectChildrenOfRoot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Picture" refType="w" fact="0.335"/>
          <dgm:constr type="h" for="ch" forName="Picture" refType="w" refFor="ch" refForName="Picture" op="equ"/>
          <dgm:constr type="h" for="ch" forName="Picture" refType="h" op="lte"/>
          <dgm:constr type="l" for="ch" forName="Subtitle" refType="r" refFor="ch" refForName="Picture"/>
          <dgm:constr type="lOff" for="ch" forName="Subtitle" val="5"/>
          <dgm:constr type="h" for="ch" forName="Subtitle" refType="h" fact="0.1"/>
          <dgm:constr type="t" for="ch" forName="Description" refType="b" refFor="ch" refForName="Subtitle"/>
          <dgm:constr type="l" for="ch" forName="Description" refType="r" refFor="ch" refForName="Picture"/>
          <dgm:constr type="lOff" for="ch" forName="Description" val="5"/>
        </dgm:constrLst>
        <dgm:ruleLst/>
        <dgm:layoutNode name="Picture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ubtitle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SubtitleConstraintsBasedOnLanguageDirection">
            <dgm:if name="SubtitleIsLeftToRight" func="var" arg="dir" op="equ" val="norm">
              <dgm:constrLst>
                <dgm:constr type="h" refType="w" op="lte" fact="0.4"/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SubtitleIsRightToLeft">
              <dgm:constrLst>
                <dgm:constr type="h" refType="w" op="lte" fact="0.4"/>
                <dgm:constr type="rMarg"/>
                <dgm:constr type="lMarg" refType="primFontSz" fact="0.1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Description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DescriptionConstraintsBasedOnLanguageDirection">
            <dgm:if name="DescriptionIsLeftToRight" func="var" arg="dir" op="equ" val="norm">
              <dgm:constrLst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DescriptionIsRightToLeft">
              <dgm:constrLst>
                <dgm:constr type="lMarg" refType="primFontSz" fact="0.1"/>
                <dgm:constr type="rMarg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24/3/layout/verticalVisualTextBlock1">
  <dgm:title val="Vertical Visual Text Blocks"/>
  <dgm:desc val="Pictures with short bits of text with formatted headers. Use as an easier-to-read alternative to a bulleted list."/>
  <dgm:catLst>
    <dgm:cat type="picture" pri="1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Root">
    <dgm:varLst>
      <dgm:dir/>
      <dgm:resizeHandles val="exact"/>
    </dgm:varLst>
    <dgm:choose name="BasedOnLanguageDirection">
      <dgm:if name="LeftToRight" func="var" arg="dir" op="equ" val="norm">
        <dgm:alg type="lin">
          <dgm:param type="linDir" val="fromT"/>
          <dgm:param type="vertAlign" val="t"/>
          <dgm:param type="horzAlign" val="l"/>
        </dgm:alg>
      </dgm:if>
      <dgm:else name="RightToLeft">
        <dgm:alg type="lin">
          <dgm:param type="linDir" val="fromT"/>
          <dgm:param type="vertAlign" val="t"/>
          <dgm:param type="horzAlign" val="r"/>
        </dgm:alg>
      </dgm:else>
    </dgm:choose>
    <dgm:presOf/>
    <dgm:constrLst>
      <dgm:constr type="primFontSz" for="des" forName="Subtitle" op="equ" val="18"/>
      <dgm:constr type="primFontSz" for="des" forName="Description" refType="primFontSz" refFor="des" refForName="Subtitle" op="equ" fact="0.77"/>
      <dgm:constr type="w" for="ch" forName="Composite" refType="w"/>
      <dgm:constr type="h" for="ch" forName="Composite" refType="h"/>
      <dgm:constr type="h" for="ch" forName="sibTrans" refType="h" refFor="ch" refForName="Composite" fact="0.08"/>
      <dgm:constr type="sp" refType="w" refFor="ch" refForName="Composite" op="equ" fact="0.1"/>
    </dgm:constrLst>
    <dgm:ruleLst/>
    <dgm:forEach name="DirectChildrenOfRoot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Picture" refType="w" fact="0.335"/>
          <dgm:constr type="h" for="ch" forName="Picture" refType="w" refFor="ch" refForName="Picture" op="equ"/>
          <dgm:constr type="h" for="ch" forName="Picture" refType="h" op="lte"/>
          <dgm:constr type="l" for="ch" forName="Subtitle" refType="r" refFor="ch" refForName="Picture"/>
          <dgm:constr type="lOff" for="ch" forName="Subtitle" val="5"/>
          <dgm:constr type="h" for="ch" forName="Subtitle" refType="h" fact="0.1"/>
          <dgm:constr type="t" for="ch" forName="Description" refType="b" refFor="ch" refForName="Subtitle"/>
          <dgm:constr type="l" for="ch" forName="Description" refType="r" refFor="ch" refForName="Picture"/>
          <dgm:constr type="lOff" for="ch" forName="Description" val="5"/>
        </dgm:constrLst>
        <dgm:ruleLst/>
        <dgm:layoutNode name="Picture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ubtitle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SubtitleConstraintsBasedOnLanguageDirection">
            <dgm:if name="SubtitleIsLeftToRight" func="var" arg="dir" op="equ" val="norm">
              <dgm:constrLst>
                <dgm:constr type="h" refType="w" op="lte" fact="0.4"/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SubtitleIsRightToLeft">
              <dgm:constrLst>
                <dgm:constr type="h" refType="w" op="lte" fact="0.4"/>
                <dgm:constr type="rMarg"/>
                <dgm:constr type="lMarg" refType="primFontSz" fact="0.1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Description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DescriptionConstraintsBasedOnLanguageDirection">
            <dgm:if name="DescriptionIsLeftToRight" func="var" arg="dir" op="equ" val="norm">
              <dgm:constrLst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DescriptionIsRightToLeft">
              <dgm:constrLst>
                <dgm:constr type="lMarg" refType="primFontSz" fact="0.1"/>
                <dgm:constr type="rMarg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fld id="{D2E83A41-E7B6-4D2D-BF30-838D9594F43D}" type="datetime1">
              <a:rPr lang="en-US"/>
              <a:pPr>
                <a:defRPr/>
              </a:pPr>
              <a:t>1/22/25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fld id="{8CA600BC-15A2-47F9-9460-645FB7A59B3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2262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13:38:01.5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82 8187,'-5'-7'0,"2"-2"-282,-4 5 260,4 1 1,-2 1 166,5-2 0,9 3-1,2-3 1,14 3-3,2 1 1,7 0-8,4 0 0,9-4 3,7 0 1,6-4-178,2 5 1,4-5 100,-4 4 1,-4-4-117,-4 4 0,-7 0-77,-5 4 1,-7 0-506,-12 0 415,-5 0 0,-1 2-115,-5 2 0,-5-3-405,1 3 741,0 2 0,9-4 0,1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13:38:03.2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1 152 8099,'0'-12'0,"0"0"0,5 2 0,2 2 0,4-1-273,0 5 1,7 1 238,6 3 1,4-2 284,7-2 1,6 3-106,5-3 0,6-1 118,6 1 1,0-3-319,0 3 0,-1-4 102,-3 4 1,-2 0-256,-6 4 0,3-1 27,-3-3 180,3 3 0,24-20 0,12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13:38:04.8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93 7835,'7'-5'0,"3"3"188,-2-6 1,6 0-127,2-4 1,0 6-263,0 2 1,7-1 127,8 1 1,3 0 60,0 4 1,5 0-70,0 0 0,3 0 0,-3 0 1,7 0-257,-3 0 0,1 0 95,-6 0 1,-1 4-117,1 0 357,9 0 0,36-25 0,-31 8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13:40:28.7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3081 8151,'-1'-12'151,"-3"1"0,3-2 536,-3-3 1,-1-7-169,1-8 1,5-3 39,7-5 0,9-8-530,6-7 1,5-4 51,7-4 1,4 3-399,-1-3 1,1 9 38,-4 7 1,-6 5-148,-1 6 1,-8 5 222,-1 3 0,-8 9-334,0 6 131,-7 6 0,1 7-36,-5 3 0,-5 9 21,-2 10 0,-5 3 69,-4 9 0,4-2 445,-4 10 1,3-1 151,2 5 1,3 1 217,0 2 0,6-1-98,-2 5 0,8 0 178,3 4 0,9 5-103,3 3 1,4-3-1,4-1 1,-2-9-23,2-7 0,-6 0-89,-2-8 1,-10-3-113,-1-4 0,-6-4 33,-2 4 1,-9-4-277,-2 4 1,-9-1-157,1 1 1,-2-8-141,2-8 0,1-3-455,2-4 1,9-4 384,-1-8 1,5-9-299,3-10 1,6-6 204,1-6 0,9-3-682,3-1 1166,3 0 0,10-6 0,6-6 0,2-5 0,1-1 0</inkml:trace>
  <inkml:trace contextRef="#ctx0" brushRef="#br0" timeOffset="541">856 2721 8151,'0'-28'49,"0"0"0,0-3 278,-6 2 0,0 13 518,-6 4 1,1 5-466,-1 7 0,1 6-199,-1 1 1,-1 8-280,-2 0 0,2 9 106,-3 0 1,3 1-3,2-1 1,4-1 100,3 0 0,3-4-290,1 1 1,0-2-128,0 1 1,4 2-215,0-6 1,5 5 22,-1-5 1,-2-1 181,2-6 1,0-3 243,3-5 1,1-6-107,-1-6 0,1-5 397,0-6 1,-1-5-111,1-3 1,-4-3 103,-1 0 0,0 4 120,0 3 0,2 6 72,-5 2 1,2 8-61,-3 0-183,-1 7 0,3 0-334,-5 8 0,0 2 69,0 6 1,1 0-368,3-1 1,-3 5-286,3-1-85,3 1 547,-1-5 0,2-4 81,0-3 1,-5-4 98,5-4 0,-4-5 176,4-11 1,-6 0 88,2-11 0,1-1-68,-1-7 0,1 3 239,-1-3 0,-2 7 8,1 1 1,-1 9 145,-2-1 1,1 12-168,3 4 0,-2 4-12,6 3 1,0 10-85,3 6 1,1 5 30,0 2 0,-1 4-245,1 0 1,3 1 112,1-1 0,-1-3-215,-3-1 0,0-5 3,-1-7 1,-3 0 138,0-3 103,-6-3 0,7-16 4,-5-4 0,0-11-120,-4-5 1,0-8 17,0-3 0,0 1-142,0-2 1,0-1 119,0-6 1,0 7-368,0 1 0,0 6 132,0 5 0,5 2-521,3 6 0,2 5 16,2 3 1,3 7 719,1 4 0,4 23 0,-2 7 0</inkml:trace>
  <inkml:trace contextRef="#ctx0" brushRef="#br0" timeOffset="875">1436 2164 8149,'5'-6'-109,"-4"-4"54,3 2 1,1-3 54,-1 0 0,1-2 0,-1-2 0,-3 0 1034,3-4 1,-1 0-403,1-5 1,-3 1-358,3 0 0,-3 4-146,-1-1 0,0 6-268,0-1 139,-5 7 0,0 4-200,-3 8 0,-1 4 106,5 7 1,-3 7-95,3 5 1,-4 5-151,4-1 0,0 3 150,4 1 1,0-4-97,0 0 0,2-6 53,1 2 0,4-6-240,4-2 1,1-10 230,0-1 1,-1-16 292,1-7 1,-1-11-2,1-5 1,0 2 418,-1-2 1,0 5 306,-4-1 0,2 4 83,-5 3-636,5 3 25,-2 11 0,4 1-295,1 5 0,-4 5-220,-1 3 1,1 2-386,4 2 1,-1-2 72,1-2 1,1 2 576,2-2 0,29-34 0,12-8 0</inkml:trace>
  <inkml:trace contextRef="#ctx0" brushRef="#br0" timeOffset="1125">1877 1723 8149,'-5'-29'0,"0"-5"156,-3 3 0,-1-1 328,5 1 0,0 3 68,4 4 0,0 6 168,0 3-305,0 7-186,0 3-321,0 15 0,0-1 221,0 11 1,5-2-47,3 1 1,4 3-41,3-3 1,-1-1 21,5 2 0,-4-6 223,0 1 1,2-2-101,-2-1 1,1 0-161,-5-1 0,1 1-123,0-1 1,-6 1-249,-2 0 1,-3-3-132,-1 2 0,-1-2 239,-3 7 0,-6-3-784,-6-2 1,0 1 351,0-1 0,3 0-596,-2-4 1263,7-1 0,18-58 0,10-12 0</inkml:trace>
  <inkml:trace contextRef="#ctx0" brushRef="#br0" timeOffset="1673">2167 1236 8149,'0'-17'0,"0"-1"0,0-5 0,0 5 453,0 2 1455,0 9-1845,0 1 0,-4 12-72,0 1 0,-4 9-41,5 3 1,-1 7 135,4 1 0,-4 5-174,0-1 0,1-2 135,7-2 1,-1-3-141,5-1 1,1 1-29,6-1 0,-1-5 54,6-3 0,-5-3 11,4-4 0,2-3 74,6-5 1,-6-1-59,2-3 1,-2-7 29,2-4 0,-4-6-6,0 2 1,-9 1 74,-3-1 1,0 3 15,-3-3 1,-2 3-64,-6-3 1,-2 5 3,-6-2 1,1 3-98,-1 2 1,-3-1 95,-1 1 0,1 3 80,3 0 0,4 2-87,1-2 1,4-2 83,-1 2 1,3-2-28,1-2 1,0 0 25,0 1 0,9-5 7,2 1 1,7-5 122,-2 5 1,5-4-202,-2 3 1,3 5 62,1 3 1,0 5-331,0-1 0,-3 4-33,-1 4 1,-3 4-43,3 7 1,-9 0 147,2 4 0,-3-1 5,3 1 1,-2 2 19,-2-6 1,1 1-8,-6-4 1,3-1 145,-3 1-104,-1-6 1,3-2 310,-5-8 0,0-9-63,0-10 1,0-3-6,0-9 0,0 3-19,0-6 1,1-2 194,3 1 0,-3 0-84,3 4 1,1 10 125,-1 1 1,0 13 543,-4-1-519,5 8 0,0 4-434,3 8 0,-1 8 192,-4 3 1,-1 4-637,2 4 0,1-1-142,-1 5 1,1-5-449,-1 1 1,-3-3 1095,3-1 0,7-10 0,2-2 0</inkml:trace>
  <inkml:trace contextRef="#ctx0" brushRef="#br0" timeOffset="1806">2736 691 8149,'-6'-12'0,"0"0"0,-6 1 0,6 3-1115,2 0 471,3 6 644,6-4 0,27 37 0,12 8 0</inkml:trace>
  <inkml:trace contextRef="#ctx0" brushRef="#br0" timeOffset="2124">2956 783 8149,'8'0'376,"0"0"1,-1 0 580,5 0 0,1 11-582,2 4 0,-2 7-124,3 5 1,0 0-559,0 8 1,3-3 207,-3 7 0,-2-3-438,-6-1 1,1-2 206,-6-2 0,1-4-337,-4-7 429,0-3 1,-4-12-262,1-5 1,-6-11 105,1-8 0,-2-4 56,-2-4 0,-4-7 326,1-4 1,-2-6 10,2 1 0,2-1 348,-3 2 0,7 2-215,2 5 0,3 0 410,-4 0 0,5 2 7,0 2 1,6 6 232,5 6 0,4 5-261,3-2 1,2 5-72,2 3 0,2 3-368,-6 5 1,0 5 42,-8 3 1,2 3-363,-5 5 1,-1 2-213,-7 5 1,1 5-426,-4 3 1,-1-2 376,-4-2 1,1-3-188,-1 0 1,0-5 682,1 0 0,4-41 0,2-6 0</inkml:trace>
  <inkml:trace contextRef="#ctx0" brushRef="#br0" timeOffset="2442">3049 122 8149,'0'-23'0,"0"-1"0,0 3-259,0 1 0,0 3 84,0 6 0,1 6 993,3 5 0,2 10-348,6 9 0,0 14-136,-1 5 0,2 7-30,3 6 0,-3-2 127,2 5 0,-2-4-210,-1 4 1,0-5-38,4 2 1,-5-10-129,1-6 1,0-4 262,-5-4-633,-1-8 151,-1-2 1,-5-13-23,0-8 1,-4-4-41,0-7 0,-4-4-184,4-4 1,1-1 83,3-3 0,0-2 81,0-2 0,0 3 212,0 5 1,5 0-115,2-1 0,0 6 251,1 3 0,-2 2-72,2 1 0,3 5 103,1-1-193,0 5 1,7-1-228,-7 8 1,4-1-26,-8 5 1,5-1-321,-5 5 1,1 0 628,-2-1 0,4 6 0,-5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13:40:32.3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23 454 8149,'-12'-24'0,"6"1"105,2 0 1,5 0 173,7 0 1,5-1-411,10 1 0,5-1-397,3-3 0,4-1-608,4-6 1136,-3 7 0,-2-8 0,3-5 0,0 2 0,-1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13:40:33.1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24 845 8149,'-12'-6'-419,"5"-5"0,2 13 592,5 1 0,9 10 213,3 14 0,7 3 298,1 5 0,0 5-428,0 2 0,2 4-194,-3 0 1,3 6-258,1 2 0,-4-3 96,1 0 0,-5-9-123,4-3 0,-4-12-383,0-4 0,-2-13-207,-1-2 1,-2-7 811,-2-4 0,-13-30 0,-8-11 0</inkml:trace>
  <inkml:trace contextRef="#ctx0" brushRef="#br0" timeOffset="659">163 1124 8149,'-23'-42'50,"-1"-4"1,4 3 264,4-3 1,2 7 504,10 1 1,0 3-154,4 4 0,7 2 93,4 6 1,1 6-390,3 6 1,2 6-121,-1 9 1,-1 5-521,-3 10 1,2 3 260,-2 13 0,2 2-599,-7 9 0,-1 1 174,-2-1 0,-3-3-231,-1-1 0,0-3-36,0 4 1,0-11-296,0-1 1,1-7-52,3-4 1046,-3-4 0,8-21 0,-5-10 0,1-17 0,-1-15 0,-3-4 0,3-7 0,-1-6 0,1-1 0,-3-5 0,3-4 0,-8 1-252,-4-8 0,-2 9 214,-2-2 0,1 11 538,-1 13 1,4 11 194,1 16 100,-1 10 0,2 13-287,2 8 0,2 8-44,2 7 1,6 2-93,1 6 1,5 5 23,3 7 0,0 2 136,4 1 1,0 1-282,4-1 1,2-3-111,2-1 1,-1-5 110,5 2 0,-2-5-427,2-7 0,2-7 9,-6-12 1,-5-4-142,-7-8 1,-3-7 181,-5-9 1,2-7-61,-5-4 1,0-8 66,-4-3 0,1-3 69,3-2 0,-2 5 51,1-1 1,3 10 2,-3-2 0,1 13-235,-4 3 0,4 8-233,0 4-380,0 4 521,1 3 1,-2 6-119,4 6 1,-4 4 7,1-1 0,2 1 113,2-5 1,2-1-152,2-2 0,0 1 83,-1-5 0,1 0 387,-1-4 0,2-1 0,3-3 0,-3-7 0,2-4 0,-6-7 0,-1-1 0,-4-2 0,3-6 0,-4 0 320,1-3 0,-3 4-107,-1 3 0,0 8 1624,0 3-719,0 3-728,0 7 1,4 11-120,0 10 0,5 11-52,-1 5 1,6 4-71,1 4 1,2-3-155,-1 2 1,3 4-671,8 0 0,-2-2 378,2-1 0,-3-3-798,-1-1 1,1-6-247,-1-1 1341,-5-9 0,-17-49 0,-9-16 0</inkml:trace>
  <inkml:trace contextRef="#ctx0" brushRef="#br0" timeOffset="834">766 358 8116,'-11'-24'0,"-1"-3"446,0 0 1,6-1 666,2 1 0,9 1-614,7-5 0,11 4-74,12-4 0,5 1 27,6-1 1,-4 6-83,-4 9 1,-3 8-203,-4 16 1,-8 8-115,-7 15 38,-9 10-822,-7 12 0,-11 6-59,-9 3 1,-1-1-614,-3 4 0,2-9 629,3-2 0,-2-8 773,6-7 0,5-26 0,4-16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13:40:20.9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266 452 8106,'-11'-27'639,"-1"0"0,0 6-178,1 10 1,-5 4 352,1 7 0,-2 7-326,2 4 1,-3 11-189,-6 9 0,1 6-158,0 2 0,1 5 105,3-1 0,3 2-736,9 1 1,3-3 321,8-1 0,8-8-954,12 1 1,5-15 371,10-4 0,2-9-86,6-7 0,0-10 116,4-5 0,-8-3 719,4-6 0,-8-17 0,1-13 0</inkml:trace>
  <inkml:trace contextRef="#ctx0" brushRef="#br0" timeOffset="224">475 498 8114,'-4'-7'0,"0"-1"746,1 0 1,5-3-276,6-1 0,6 0 79,13 1 0,8-1-392,7 1 0,10-6-523,6-3 1,0 2-73,4-1 1,-8 4-1048,-4-5 1484,-2 11 0,-17-27 0,-4 4 0</inkml:trace>
  <inkml:trace contextRef="#ctx0" brushRef="#br0" timeOffset="391">788 162 8114,'-18'-5'0,"6"3"1201,4-1 0,5 12-497,-1 6 1,3 7 195,1 5 1,0 0-380,0 8 1,0-2-242,0 10 1,1-3-380,3 6 0,-1-7-434,5 4 1,-5-6-1028,5-2 1,1-4 1559,7 0 0,2-21 0,5-1 0</inkml:trace>
  <inkml:trace contextRef="#ctx0" brushRef="#br0" timeOffset="575">1102 324 8108,'11'-28'0,"6"3"124,3-2 0,7 3-186,4 1 1,7 1 1127,5 2 1,-2-1-459,2 1 0,-6 3-1033,2 2 1,-8 3-175,-4 5 1,-4-2-1082,-4 5 1680,-2 0 0,-21 9 0,-4 1 0</inkml:trace>
  <inkml:trace contextRef="#ctx0" brushRef="#br0" timeOffset="733">1345 11 8108,'-7'-4'0,"-1"0"0,2 2 1895,-2 6 0,3 7-878,5 9 0,0 3-225,0 4 1,0 4-772,0 7 0,5 1-732,3 8 1,2-7 573,2 6 137,-1-2 0,6 28 0,1 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13:40:20.3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463 196 8106,'0'-40'0,"0"4"0,0-2 0,2 7-1024,1 4 581,-1 12 0,-7 6 1568,-11 13 1,-11 5-537,-8 11 0,-5 5 671,-6 14 1,-5 7-565,1 9 1,0-1-40,3 4 0,11-8-254,5 4 0,12-9-337,7-2 1,7-6-121,9 2 1,9-4-376,10-4 0,11-9-50,8-11 1,5-4-753,3-7 0,-1-7-335,5-4 0,-5-6 1566,2-6 0,-10-20 0,1-10 0,4-3 0,0-1 0</inkml:trace>
  <inkml:trace contextRef="#ctx0" brushRef="#br0" timeOffset="225">881 231 8106,'0'-11'0,"-4"-5"897,0 1 220,0 4 1,1 13-569,-1 9 1,-4 12-235,4 12 1,-5 5-250,1 7 1,-3 0 120,-5 4 0,3-2-877,-2 5 0,7-9 167,4 1 523,3-2 0,32-13 0,8-4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1" tIns="46587" rIns="93171" bIns="46587" numCol="1" anchor="t" anchorCtr="0" compatLnSpc="1">
            <a:prstTxWarp prst="textNoShape">
              <a:avLst/>
            </a:prstTxWarp>
          </a:bodyPr>
          <a:lstStyle>
            <a:lvl1pPr defTabSz="931863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1" tIns="46587" rIns="93171" bIns="46587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1" tIns="46587" rIns="93171" bIns="465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1" tIns="46587" rIns="93171" bIns="46587" numCol="1" anchor="b" anchorCtr="0" compatLnSpc="1">
            <a:prstTxWarp prst="textNoShape">
              <a:avLst/>
            </a:prstTxWarp>
          </a:bodyPr>
          <a:lstStyle>
            <a:lvl1pPr defTabSz="931863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1" tIns="46587" rIns="93171" bIns="46587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Arial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fld id="{DE8B9CB9-F0F8-4DA5-9E37-37EF3A95CD9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6040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Geneva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Geneva" charset="-128"/>
        <a:cs typeface="Geneva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Geneva" charset="-128"/>
        <a:cs typeface="Geneva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Geneva" charset="-128"/>
        <a:cs typeface="Geneva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Geneva" charset="-128"/>
        <a:cs typeface="Geneva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8B9CB9-F0F8-4DA5-9E37-37EF3A95CD9B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156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Copyright © 2005 Joseph M. Demasco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en-US" altLang="en-US"/>
              <a:t>1 - </a:t>
            </a:r>
            <a:fld id="{1C6FC3D9-50FC-447B-84A9-9B70267E8B3B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87363" y="685800"/>
            <a:ext cx="5972175" cy="4479925"/>
          </a:xfrm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0862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0"/>
            <a:ext cx="9144000" cy="53340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6" name="Picture 2" descr="carey.large.horizontal.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00400"/>
            <a:ext cx="60499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04800" y="5334000"/>
            <a:ext cx="8229600" cy="411162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0741C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457200" y="5943600"/>
            <a:ext cx="37338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rgbClr val="0741C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2"/>
          </p:nvPr>
        </p:nvSpPr>
        <p:spPr>
          <a:xfrm>
            <a:off x="457200" y="6248400"/>
            <a:ext cx="37338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rgbClr val="0741C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3214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BS Slide with Horizontal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04800" y="1905000"/>
            <a:ext cx="44958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12"/>
          </p:nvPr>
        </p:nvSpPr>
        <p:spPr>
          <a:xfrm>
            <a:off x="5105400" y="1905000"/>
            <a:ext cx="3657600" cy="2743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439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59436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4" name="Picture 3" descr="shield.png"/>
          <p:cNvPicPr>
            <a:picLocks noChangeAspect="1"/>
          </p:cNvPicPr>
          <p:nvPr userDrawn="1"/>
        </p:nvPicPr>
        <p:blipFill rotWithShape="1">
          <a:blip r:embed="rId2">
            <a:alphaModFix amt="21000"/>
            <a:duotone>
              <a:prstClr val="black"/>
              <a:srgbClr val="E1EBF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77" t="11488" r="-3226" b="-525"/>
          <a:stretch/>
        </p:blipFill>
        <p:spPr>
          <a:xfrm>
            <a:off x="0" y="0"/>
            <a:ext cx="3913632" cy="5315184"/>
          </a:xfrm>
          <a:prstGeom prst="rect">
            <a:avLst/>
          </a:prstGeom>
        </p:spPr>
      </p:pic>
      <p:pic>
        <p:nvPicPr>
          <p:cNvPr id="5" name="Picture 3" descr="carey.small.horizontal.blu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25475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carey.small.horizontal.blu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581400" y="1752600"/>
            <a:ext cx="5105400" cy="18288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5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5727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72000"/>
            <a:ext cx="6400800" cy="762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187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3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72000"/>
            <a:ext cx="6400800" cy="762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863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4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72000"/>
            <a:ext cx="6400800" cy="762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3716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5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72000"/>
            <a:ext cx="6400800" cy="762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5723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 userDrawn="1"/>
        </p:nvSpPr>
        <p:spPr bwMode="auto">
          <a:xfrm>
            <a:off x="0" y="0"/>
            <a:ext cx="9144000" cy="53340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sp>
        <p:nvSpPr>
          <p:cNvPr id="3" name="Text Box 16"/>
          <p:cNvSpPr txBox="1">
            <a:spLocks noChangeArrowheads="1"/>
          </p:cNvSpPr>
          <p:nvPr userDrawn="1"/>
        </p:nvSpPr>
        <p:spPr bwMode="auto">
          <a:xfrm>
            <a:off x="685800" y="5562600"/>
            <a:ext cx="8280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Geneva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2400" dirty="0">
                <a:solidFill>
                  <a:srgbClr val="002D72"/>
                </a:solidFill>
                <a:latin typeface="Calibri"/>
                <a:cs typeface="Calibri"/>
              </a:rPr>
              <a:t>Where business is taught with humanity in mind.</a:t>
            </a:r>
          </a:p>
        </p:txBody>
      </p:sp>
      <p:pic>
        <p:nvPicPr>
          <p:cNvPr id="4" name="Picture 3" descr="carey.large.horizontal.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00400"/>
            <a:ext cx="60499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19734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569FA8-AABD-4FF8-BDD3-E51CBC1724D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439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4293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57150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6" name="Picture 2" descr="shiel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0" r="-3226" b="30612"/>
          <a:stretch>
            <a:fillRect/>
          </a:stretch>
        </p:blipFill>
        <p:spPr bwMode="auto">
          <a:xfrm>
            <a:off x="0" y="2286000"/>
            <a:ext cx="4370388" cy="414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carey.small.horizontal.blu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25475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carey.small.horizontal.blu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38200" y="457200"/>
            <a:ext cx="7244562" cy="11430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6477000" y="4114800"/>
            <a:ext cx="22860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6477000" y="4495800"/>
            <a:ext cx="22860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5092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Title Conten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7" name="Picture 2" descr="carey.small.horizontal.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958971" y="1905000"/>
            <a:ext cx="72390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31957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BS Title Conten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958971" y="1905000"/>
            <a:ext cx="72390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41310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Title Content Simple w/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7" name="Picture 2" descr="carey.small.horizontal.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shield_blu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8"/>
          <a:stretch>
            <a:fillRect/>
          </a:stretch>
        </p:blipFill>
        <p:spPr bwMode="auto">
          <a:xfrm>
            <a:off x="0" y="1905000"/>
            <a:ext cx="3352800" cy="456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657600" y="1905000"/>
            <a:ext cx="51054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42354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BS Title Content Simple w/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7" name="Picture 3" descr="shield_blu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8"/>
          <a:stretch>
            <a:fillRect/>
          </a:stretch>
        </p:blipFill>
        <p:spPr bwMode="auto">
          <a:xfrm>
            <a:off x="0" y="1905000"/>
            <a:ext cx="3352800" cy="456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581400" y="1905000"/>
            <a:ext cx="51816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39584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Slide with vertical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9" name="Picture 2" descr="carey.small.horizontal.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 noChangeAspect="1"/>
          </p:cNvSpPr>
          <p:nvPr>
            <p:ph sz="quarter" idx="12"/>
          </p:nvPr>
        </p:nvSpPr>
        <p:spPr>
          <a:xfrm>
            <a:off x="533400" y="1879600"/>
            <a:ext cx="3276600" cy="436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114800" y="1905000"/>
            <a:ext cx="46482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85367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BS Slide with Vertical Obje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114800" y="1905000"/>
            <a:ext cx="46482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2"/>
          <p:cNvSpPr>
            <a:spLocks noGrp="1" noChangeAspect="1"/>
          </p:cNvSpPr>
          <p:nvPr>
            <p:ph sz="quarter" idx="12"/>
          </p:nvPr>
        </p:nvSpPr>
        <p:spPr>
          <a:xfrm>
            <a:off x="533400" y="1879600"/>
            <a:ext cx="3276600" cy="436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277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Slide with Horizontal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4" name="Picture 2" descr="carey.small.horizontal.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04800" y="1905000"/>
            <a:ext cx="44958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5105400" y="1905000"/>
            <a:ext cx="3657600" cy="2743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498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9" r:id="rId9"/>
    <p:sldLayoutId id="2147483880" r:id="rId10"/>
    <p:sldLayoutId id="2147483870" r:id="rId11"/>
    <p:sldLayoutId id="2147483872" r:id="rId12"/>
    <p:sldLayoutId id="2147483874" r:id="rId13"/>
    <p:sldLayoutId id="2147483875" r:id="rId14"/>
    <p:sldLayoutId id="2147483876" r:id="rId15"/>
    <p:sldLayoutId id="2147483871" r:id="rId16"/>
    <p:sldLayoutId id="2147483882" r:id="rId17"/>
    <p:sldLayoutId id="2147483883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600" b="0" i="0" u="none">
          <a:solidFill>
            <a:schemeClr val="bg2"/>
          </a:solidFill>
          <a:latin typeface="+mj-lt"/>
          <a:ea typeface="MS PGothic" pitchFamily="34" charset="-128"/>
          <a:cs typeface="Geneva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Calibri" pitchFamily="34" charset="0"/>
          <a:ea typeface="MS PGothic" pitchFamily="34" charset="-128"/>
          <a:cs typeface="Geneva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Calibri" pitchFamily="34" charset="0"/>
          <a:ea typeface="MS PGothic" pitchFamily="34" charset="-128"/>
          <a:cs typeface="Geneva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Calibri" pitchFamily="34" charset="0"/>
          <a:ea typeface="MS PGothic" pitchFamily="34" charset="-128"/>
          <a:cs typeface="Geneva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Calibri" pitchFamily="34" charset="0"/>
          <a:ea typeface="MS PGothic" pitchFamily="34" charset="-128"/>
          <a:cs typeface="Geneva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Akzidenz-Grotesk Next Regular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Akzidenz-Grotesk Next Regular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Akzidenz-Grotesk Next Regular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Akzidenz-Grotesk Next Regular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itchFamily="34" charset="-128"/>
          <a:cs typeface="Geneva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Geneva" charset="-128"/>
          <a:cs typeface="Geneva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Geneva" charset="-128"/>
          <a:cs typeface="Geneva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Geneva" charset="-128"/>
          <a:cs typeface="Geneva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-128"/>
          <a:cs typeface="Geneva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customXml" Target="../ink/ink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6.xml"/><Relationship Id="rId5" Type="http://schemas.openxmlformats.org/officeDocument/2006/relationships/image" Target="../media/image20.png"/><Relationship Id="rId4" Type="http://schemas.openxmlformats.org/officeDocument/2006/relationships/customXml" Target="../ink/ink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8.xml"/><Relationship Id="rId5" Type="http://schemas.openxmlformats.org/officeDocument/2006/relationships/image" Target="../media/image23.png"/><Relationship Id="rId4" Type="http://schemas.openxmlformats.org/officeDocument/2006/relationships/customXml" Target="../ink/ink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7200"/>
            <a:ext cx="7244562" cy="1905000"/>
          </a:xfrm>
        </p:spPr>
        <p:txBody>
          <a:bodyPr>
            <a:normAutofit/>
          </a:bodyPr>
          <a:lstStyle/>
          <a:p>
            <a:r>
              <a:rPr lang="en-US" dirty="0"/>
              <a:t>Introduction to Java for Business</a:t>
            </a:r>
            <a:br>
              <a:rPr lang="en-US" dirty="0"/>
            </a:br>
            <a:r>
              <a:rPr lang="en-US" dirty="0"/>
              <a:t>BU350.700.51</a:t>
            </a:r>
            <a:br>
              <a:rPr lang="en-US" dirty="0"/>
            </a:br>
            <a:r>
              <a:rPr lang="en-US" dirty="0"/>
              <a:t>Spring I 2025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81600" y="4114800"/>
            <a:ext cx="3581400" cy="381000"/>
          </a:xfrm>
        </p:spPr>
        <p:txBody>
          <a:bodyPr/>
          <a:lstStyle/>
          <a:p>
            <a:r>
              <a:rPr lang="en-US" sz="3600" dirty="0"/>
              <a:t>Computing Concepts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7003C5-25AC-E2B3-D844-8C90952ACC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114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75F1C-017F-7B1C-BCD0-D74570259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Uses a Hybrid Approach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B5BE9D-8011-7CE2-B72E-C148219F97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Binary code abstract background with radial lines.">
            <a:extLst>
              <a:ext uri="{FF2B5EF4-FFF2-40B4-BE49-F238E27FC236}">
                <a16:creationId xmlns:a16="http://schemas.microsoft.com/office/drawing/2014/main" id="{72B7FE3E-CB9F-11CD-4C67-B70B84C90C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800" r="22927" b="1"/>
          <a:stretch/>
        </p:blipFill>
        <p:spPr>
          <a:xfrm>
            <a:off x="517869" y="2004493"/>
            <a:ext cx="3139731" cy="4341516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E73CB33-59D1-55EF-CACE-9B0B85995A55}"/>
              </a:ext>
            </a:extLst>
          </p:cNvPr>
          <p:cNvSpPr txBox="1">
            <a:spLocks/>
          </p:cNvSpPr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191000" y="2251663"/>
            <a:ext cx="4724400" cy="323473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itchFamily="34" charset="-128"/>
                <a:cs typeface="Geneva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9pPr>
          </a:lstStyle>
          <a:p>
            <a:pPr marL="0" indent="0">
              <a:spcBef>
                <a:spcPts val="2500"/>
              </a:spcBef>
              <a:buFontTx/>
              <a:buNone/>
            </a:pPr>
            <a:r>
              <a:rPr lang="en-US" sz="1600" b="1" kern="0" dirty="0"/>
              <a:t>Hybrid Compilation and Interpretation</a:t>
            </a:r>
          </a:p>
          <a:p>
            <a:pPr marL="0" lvl="1" indent="0">
              <a:buFontTx/>
              <a:buNone/>
            </a:pPr>
            <a:r>
              <a:rPr lang="en-US" sz="1600" kern="0" dirty="0"/>
              <a:t>Java's unique approach combines both compilation and interpretation, enhancing its versatility in software development.</a:t>
            </a:r>
          </a:p>
          <a:p>
            <a:pPr marL="0" indent="0">
              <a:spcBef>
                <a:spcPts val="2500"/>
              </a:spcBef>
              <a:buFontTx/>
              <a:buNone/>
            </a:pPr>
            <a:r>
              <a:rPr lang="en-US" sz="1600" b="1" kern="0" dirty="0"/>
              <a:t>Bytecode and JVM</a:t>
            </a:r>
          </a:p>
          <a:p>
            <a:pPr marL="0" lvl="1" indent="0">
              <a:buFontTx/>
              <a:buNone/>
            </a:pPr>
            <a:r>
              <a:rPr lang="en-US" sz="1600" kern="0" dirty="0"/>
              <a:t>Java code is compiled into bytecode, which is portable and can be executed by the Java Virtual Machine across different devices.</a:t>
            </a:r>
          </a:p>
          <a:p>
            <a:pPr marL="0" indent="0">
              <a:spcBef>
                <a:spcPts val="2500"/>
              </a:spcBef>
              <a:buFontTx/>
              <a:buNone/>
            </a:pPr>
            <a:r>
              <a:rPr lang="en-US" sz="1600" b="1" kern="0" dirty="0"/>
              <a:t>Platform Independence</a:t>
            </a:r>
          </a:p>
          <a:p>
            <a:pPr marL="0" lvl="1" indent="0">
              <a:buFontTx/>
              <a:buNone/>
            </a:pPr>
            <a:r>
              <a:rPr lang="en-US" sz="1600" kern="0" dirty="0"/>
              <a:t>Java's architecture enables platform independence, allowing applications to run on any device that supports the JVM.</a:t>
            </a:r>
          </a:p>
        </p:txBody>
      </p:sp>
    </p:spTree>
    <p:extLst>
      <p:ext uri="{BB962C8B-B14F-4D97-AF65-F5344CB8AC3E}">
        <p14:creationId xmlns:p14="http://schemas.microsoft.com/office/powerpoint/2010/main" val="309568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30F5C-CBB3-D9B4-D981-A44BDE4EE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Java 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6E526-4487-0E62-DFE8-64AB1B16E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03E20DE-0A9A-89A5-6AB0-F6C16654DB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1772816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VisualTitledTextBox"/>
                  </p202:designTagLst>
                </p202:designPr>
              </p:ext>
            </p:extLst>
          </p:nvPr>
        </p:nvGraphicFramePr>
        <p:xfrm>
          <a:off x="752563" y="1752600"/>
          <a:ext cx="7477037" cy="4963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6940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2367B-DF33-AEB4-53EF-D7504ED91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Java 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2E244-2D2C-A75D-8AF6-EC6B171D5C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CB8D0B0-1504-EAFD-2D61-6AFA2113D2A6}"/>
              </a:ext>
            </a:extLst>
          </p:cNvPr>
          <p:cNvGrpSpPr/>
          <p:nvPr/>
        </p:nvGrpSpPr>
        <p:grpSpPr>
          <a:xfrm>
            <a:off x="609600" y="1828800"/>
            <a:ext cx="7772400" cy="4158575"/>
            <a:chOff x="914400" y="1371600"/>
            <a:chExt cx="7772400" cy="415857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714F933-903F-9DED-981F-D997A84C07BB}"/>
                </a:ext>
              </a:extLst>
            </p:cNvPr>
            <p:cNvGrpSpPr/>
            <p:nvPr/>
          </p:nvGrpSpPr>
          <p:grpSpPr>
            <a:xfrm>
              <a:off x="914400" y="1371600"/>
              <a:ext cx="7772400" cy="3079750"/>
              <a:chOff x="914400" y="1371600"/>
              <a:chExt cx="7772400" cy="3079750"/>
            </a:xfrm>
          </p:grpSpPr>
          <p:grpSp>
            <p:nvGrpSpPr>
              <p:cNvPr id="11" name="Group 4">
                <a:extLst>
                  <a:ext uri="{FF2B5EF4-FFF2-40B4-BE49-F238E27FC236}">
                    <a16:creationId xmlns:a16="http://schemas.microsoft.com/office/drawing/2014/main" id="{07BE69AA-3590-B419-70B4-9DB54ECC46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53063" y="2041525"/>
                <a:ext cx="2166937" cy="609600"/>
                <a:chOff x="3339" y="1392"/>
                <a:chExt cx="1365" cy="384"/>
              </a:xfrm>
            </p:grpSpPr>
            <p:sp>
              <p:nvSpPr>
                <p:cNvPr id="47" name="Rectangle 5">
                  <a:extLst>
                    <a:ext uri="{FF2B5EF4-FFF2-40B4-BE49-F238E27FC236}">
                      <a16:creationId xmlns:a16="http://schemas.microsoft.com/office/drawing/2014/main" id="{A51B376E-391F-FC3B-71A4-54E938591D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0" y="1392"/>
                  <a:ext cx="1344" cy="384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Rectangle 6">
                  <a:extLst>
                    <a:ext uri="{FF2B5EF4-FFF2-40B4-BE49-F238E27FC236}">
                      <a16:creationId xmlns:a16="http://schemas.microsoft.com/office/drawing/2014/main" id="{E4C3C6FC-D43D-5CFB-E896-3DC2566637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39" y="1506"/>
                  <a:ext cx="1358" cy="2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pPr algn="ctr"/>
                  <a:r>
                    <a:rPr lang="en-US" altLang="en-US" sz="800" b="1" dirty="0">
                      <a:solidFill>
                        <a:srgbClr val="002060"/>
                      </a:solidFill>
                    </a:rPr>
                    <a:t>Can be executed by any Java Interpreter</a:t>
                  </a:r>
                </a:p>
                <a:p>
                  <a:pPr algn="ctr"/>
                  <a:endParaRPr lang="en-US" altLang="en-US" sz="800" dirty="0">
                    <a:solidFill>
                      <a:srgbClr val="002060"/>
                    </a:solidFill>
                  </a:endParaRPr>
                </a:p>
              </p:txBody>
            </p:sp>
          </p:grpSp>
          <p:grpSp>
            <p:nvGrpSpPr>
              <p:cNvPr id="12" name="Group 7">
                <a:extLst>
                  <a:ext uri="{FF2B5EF4-FFF2-40B4-BE49-F238E27FC236}">
                    <a16:creationId xmlns:a16="http://schemas.microsoft.com/office/drawing/2014/main" id="{3C56AB37-B4FB-925E-7051-68635D18EA7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10000" y="2012950"/>
                <a:ext cx="1143000" cy="762000"/>
                <a:chOff x="2304" y="1488"/>
                <a:chExt cx="720" cy="480"/>
              </a:xfrm>
            </p:grpSpPr>
            <p:sp>
              <p:nvSpPr>
                <p:cNvPr id="45" name="Rectangle 8">
                  <a:extLst>
                    <a:ext uri="{FF2B5EF4-FFF2-40B4-BE49-F238E27FC236}">
                      <a16:creationId xmlns:a16="http://schemas.microsoft.com/office/drawing/2014/main" id="{2A548A24-A961-76F3-E4C0-FA97E6DC43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4" y="1488"/>
                  <a:ext cx="720" cy="48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" name="Text Box 9">
                  <a:extLst>
                    <a:ext uri="{FF2B5EF4-FFF2-40B4-BE49-F238E27FC236}">
                      <a16:creationId xmlns:a16="http://schemas.microsoft.com/office/drawing/2014/main" id="{2B319C52-7752-94A9-B211-B971ACA748F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304" y="1536"/>
                  <a:ext cx="720" cy="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altLang="en-US" sz="1400" b="1" dirty="0">
                      <a:solidFill>
                        <a:schemeClr val="bg1"/>
                      </a:solidFill>
                    </a:rPr>
                    <a:t>Java Compiler</a:t>
                  </a:r>
                </a:p>
              </p:txBody>
            </p:sp>
          </p:grpSp>
          <p:grpSp>
            <p:nvGrpSpPr>
              <p:cNvPr id="13" name="Group 10">
                <a:extLst>
                  <a:ext uri="{FF2B5EF4-FFF2-40B4-BE49-F238E27FC236}">
                    <a16:creationId xmlns:a16="http://schemas.microsoft.com/office/drawing/2014/main" id="{7C32B967-C814-8882-E8AA-280F31417B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14400" y="1784350"/>
                <a:ext cx="2133600" cy="1143000"/>
                <a:chOff x="453" y="1296"/>
                <a:chExt cx="1344" cy="720"/>
              </a:xfrm>
            </p:grpSpPr>
            <p:sp>
              <p:nvSpPr>
                <p:cNvPr id="43" name="Rectangle 11">
                  <a:extLst>
                    <a:ext uri="{FF2B5EF4-FFF2-40B4-BE49-F238E27FC236}">
                      <a16:creationId xmlns:a16="http://schemas.microsoft.com/office/drawing/2014/main" id="{B0B6B8FC-6C97-FD83-9845-F5328B49B1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3" y="1296"/>
                  <a:ext cx="1344" cy="720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" name="Rectangle 12">
                  <a:extLst>
                    <a:ext uri="{FF2B5EF4-FFF2-40B4-BE49-F238E27FC236}">
                      <a16:creationId xmlns:a16="http://schemas.microsoft.com/office/drawing/2014/main" id="{541A084B-65D8-662A-D918-F990366F87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9" y="1371"/>
                  <a:ext cx="1258" cy="6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r>
                    <a:rPr lang="en-US" altLang="en-US" sz="800" dirty="0">
                      <a:solidFill>
                        <a:srgbClr val="002060"/>
                      </a:solidFill>
                    </a:rPr>
                    <a:t>public class </a:t>
                  </a:r>
                  <a:r>
                    <a:rPr lang="en-US" altLang="en-US" sz="800" dirty="0" err="1">
                      <a:solidFill>
                        <a:srgbClr val="002060"/>
                      </a:solidFill>
                    </a:rPr>
                    <a:t>MyJavaProgram</a:t>
                  </a:r>
                  <a:endParaRPr lang="en-US" altLang="en-US" sz="800" dirty="0">
                    <a:solidFill>
                      <a:srgbClr val="002060"/>
                    </a:solidFill>
                  </a:endParaRPr>
                </a:p>
                <a:p>
                  <a:r>
                    <a:rPr lang="en-US" altLang="en-US" sz="800" dirty="0">
                      <a:solidFill>
                        <a:srgbClr val="002060"/>
                      </a:solidFill>
                    </a:rPr>
                    <a:t>{</a:t>
                  </a:r>
                </a:p>
                <a:p>
                  <a:r>
                    <a:rPr lang="en-US" altLang="en-US" sz="800" dirty="0">
                      <a:solidFill>
                        <a:srgbClr val="002060"/>
                      </a:solidFill>
                    </a:rPr>
                    <a:t>        public static void main( String [] </a:t>
                  </a:r>
                  <a:r>
                    <a:rPr lang="en-US" altLang="en-US" sz="800" dirty="0" err="1">
                      <a:solidFill>
                        <a:srgbClr val="002060"/>
                      </a:solidFill>
                    </a:rPr>
                    <a:t>args</a:t>
                  </a:r>
                  <a:r>
                    <a:rPr lang="en-US" altLang="en-US" sz="800" dirty="0">
                      <a:solidFill>
                        <a:srgbClr val="002060"/>
                      </a:solidFill>
                    </a:rPr>
                    <a:t> )</a:t>
                  </a:r>
                </a:p>
                <a:p>
                  <a:r>
                    <a:rPr lang="en-US" altLang="en-US" sz="800" dirty="0">
                      <a:solidFill>
                        <a:srgbClr val="002060"/>
                      </a:solidFill>
                    </a:rPr>
                    <a:t>        {</a:t>
                  </a:r>
                </a:p>
                <a:p>
                  <a:r>
                    <a:rPr lang="en-US" altLang="en-US" sz="800" dirty="0">
                      <a:solidFill>
                        <a:srgbClr val="002060"/>
                      </a:solidFill>
                    </a:rPr>
                    <a:t>                </a:t>
                  </a:r>
                  <a:r>
                    <a:rPr lang="en-US" altLang="en-US" sz="800" dirty="0" err="1">
                      <a:solidFill>
                        <a:srgbClr val="002060"/>
                      </a:solidFill>
                    </a:rPr>
                    <a:t>System.out.println</a:t>
                  </a:r>
                  <a:r>
                    <a:rPr lang="en-US" altLang="en-US" sz="800" dirty="0">
                      <a:solidFill>
                        <a:srgbClr val="002060"/>
                      </a:solidFill>
                    </a:rPr>
                    <a:t>(“Go Java”);</a:t>
                  </a:r>
                </a:p>
                <a:p>
                  <a:r>
                    <a:rPr lang="en-US" altLang="en-US" sz="800" dirty="0">
                      <a:solidFill>
                        <a:srgbClr val="002060"/>
                      </a:solidFill>
                    </a:rPr>
                    <a:t>        }</a:t>
                  </a:r>
                </a:p>
                <a:p>
                  <a:r>
                    <a:rPr lang="en-US" altLang="en-US" sz="800" dirty="0">
                      <a:solidFill>
                        <a:srgbClr val="002060"/>
                      </a:solidFill>
                    </a:rPr>
                    <a:t>}</a:t>
                  </a:r>
                </a:p>
              </p:txBody>
            </p:sp>
          </p:grpSp>
          <p:sp>
            <p:nvSpPr>
              <p:cNvPr id="14" name="Text Box 13">
                <a:extLst>
                  <a:ext uri="{FF2B5EF4-FFF2-40B4-BE49-F238E27FC236}">
                    <a16:creationId xmlns:a16="http://schemas.microsoft.com/office/drawing/2014/main" id="{F6FCFB6B-8832-06DB-19FA-690500464C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4400" y="1371600"/>
                <a:ext cx="2057400" cy="3365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n-US" sz="1600" b="1" dirty="0">
                    <a:solidFill>
                      <a:srgbClr val="002060"/>
                    </a:solidFill>
                  </a:rPr>
                  <a:t>Java Source Code</a:t>
                </a:r>
              </a:p>
            </p:txBody>
          </p:sp>
          <p:sp>
            <p:nvSpPr>
              <p:cNvPr id="15" name="Text Box 14">
                <a:extLst>
                  <a:ext uri="{FF2B5EF4-FFF2-40B4-BE49-F238E27FC236}">
                    <a16:creationId xmlns:a16="http://schemas.microsoft.com/office/drawing/2014/main" id="{57953639-76E3-2212-44C1-D77B61AC43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86400" y="1600200"/>
                <a:ext cx="2133600" cy="3365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n-US" sz="1600" b="1" dirty="0">
                    <a:solidFill>
                      <a:srgbClr val="002060"/>
                    </a:solidFill>
                  </a:rPr>
                  <a:t>Java Bytecode</a:t>
                </a:r>
              </a:p>
            </p:txBody>
          </p:sp>
          <p:sp>
            <p:nvSpPr>
              <p:cNvPr id="16" name="AutoShape 15">
                <a:extLst>
                  <a:ext uri="{FF2B5EF4-FFF2-40B4-BE49-F238E27FC236}">
                    <a16:creationId xmlns:a16="http://schemas.microsoft.com/office/drawing/2014/main" id="{99D850CB-C70D-0357-144F-97AB56ACDD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7000" y="2698750"/>
                <a:ext cx="228600" cy="381000"/>
              </a:xfrm>
              <a:prstGeom prst="downArrow">
                <a:avLst>
                  <a:gd name="adj1" fmla="val 50000"/>
                  <a:gd name="adj2" fmla="val 41667"/>
                </a:avLst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17" name="AutoShape 16">
                <a:extLst>
                  <a:ext uri="{FF2B5EF4-FFF2-40B4-BE49-F238E27FC236}">
                    <a16:creationId xmlns:a16="http://schemas.microsoft.com/office/drawing/2014/main" id="{4A7CB2BA-CD0E-6904-C1C4-7975DF80B7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3352800" y="2193925"/>
                <a:ext cx="228600" cy="381000"/>
              </a:xfrm>
              <a:prstGeom prst="downArrow">
                <a:avLst>
                  <a:gd name="adj1" fmla="val 50000"/>
                  <a:gd name="adj2" fmla="val 41667"/>
                </a:avLst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18" name="AutoShape 17">
                <a:extLst>
                  <a:ext uri="{FF2B5EF4-FFF2-40B4-BE49-F238E27FC236}">
                    <a16:creationId xmlns:a16="http://schemas.microsoft.com/office/drawing/2014/main" id="{CB59CDA0-EE0D-8EE0-D95C-02281A26E9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5105400" y="2193925"/>
                <a:ext cx="228600" cy="381000"/>
              </a:xfrm>
              <a:prstGeom prst="downArrow">
                <a:avLst>
                  <a:gd name="adj1" fmla="val 50000"/>
                  <a:gd name="adj2" fmla="val 41667"/>
                </a:avLst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5705094-48B8-AB73-4528-7A844B0D2BD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620000" y="3155950"/>
                <a:ext cx="1066800" cy="457200"/>
                <a:chOff x="2448" y="2400"/>
                <a:chExt cx="672" cy="288"/>
              </a:xfrm>
            </p:grpSpPr>
            <p:sp>
              <p:nvSpPr>
                <p:cNvPr id="41" name="Rectangle 19">
                  <a:extLst>
                    <a:ext uri="{FF2B5EF4-FFF2-40B4-BE49-F238E27FC236}">
                      <a16:creationId xmlns:a16="http://schemas.microsoft.com/office/drawing/2014/main" id="{DA715C00-F715-C9C3-6251-E713F315FA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8" y="2400"/>
                  <a:ext cx="672" cy="288"/>
                </a:xfrm>
                <a:prstGeom prst="rect">
                  <a:avLst/>
                </a:prstGeom>
                <a:solidFill>
                  <a:srgbClr val="002060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" name="Text Box 20">
                  <a:extLst>
                    <a:ext uri="{FF2B5EF4-FFF2-40B4-BE49-F238E27FC236}">
                      <a16:creationId xmlns:a16="http://schemas.microsoft.com/office/drawing/2014/main" id="{E4A39560-D5B3-0B46-8167-0DC170280E6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96" y="2400"/>
                  <a:ext cx="57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altLang="en-US" sz="1000" b="1">
                      <a:solidFill>
                        <a:schemeClr val="bg1"/>
                      </a:solidFill>
                    </a:rPr>
                    <a:t>Java Interpreter</a:t>
                  </a:r>
                </a:p>
              </p:txBody>
            </p:sp>
          </p:grpSp>
          <p:grpSp>
            <p:nvGrpSpPr>
              <p:cNvPr id="20" name="Group 21">
                <a:extLst>
                  <a:ext uri="{FF2B5EF4-FFF2-40B4-BE49-F238E27FC236}">
                    <a16:creationId xmlns:a16="http://schemas.microsoft.com/office/drawing/2014/main" id="{B1B58EA0-2197-1F86-1DE6-77304BAA1A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95800" y="3155950"/>
                <a:ext cx="1066800" cy="457200"/>
                <a:chOff x="2448" y="2400"/>
                <a:chExt cx="672" cy="288"/>
              </a:xfrm>
            </p:grpSpPr>
            <p:sp>
              <p:nvSpPr>
                <p:cNvPr id="39" name="Rectangle 22">
                  <a:extLst>
                    <a:ext uri="{FF2B5EF4-FFF2-40B4-BE49-F238E27FC236}">
                      <a16:creationId xmlns:a16="http://schemas.microsoft.com/office/drawing/2014/main" id="{68020A36-50F3-B799-680A-3837A0E89C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8" y="2400"/>
                  <a:ext cx="672" cy="288"/>
                </a:xfrm>
                <a:prstGeom prst="rect">
                  <a:avLst/>
                </a:prstGeom>
                <a:solidFill>
                  <a:srgbClr val="002060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" name="Text Box 23">
                  <a:extLst>
                    <a:ext uri="{FF2B5EF4-FFF2-40B4-BE49-F238E27FC236}">
                      <a16:creationId xmlns:a16="http://schemas.microsoft.com/office/drawing/2014/main" id="{F3C81FA8-FFCC-7D09-A28D-C82A6120A5D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96" y="2400"/>
                  <a:ext cx="57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altLang="en-US" sz="1000" b="1">
                      <a:solidFill>
                        <a:schemeClr val="bg1"/>
                      </a:solidFill>
                    </a:rPr>
                    <a:t>Java Interpreter</a:t>
                  </a:r>
                </a:p>
              </p:txBody>
            </p:sp>
          </p:grpSp>
          <p:grpSp>
            <p:nvGrpSpPr>
              <p:cNvPr id="21" name="Group 24">
                <a:extLst>
                  <a:ext uri="{FF2B5EF4-FFF2-40B4-BE49-F238E27FC236}">
                    <a16:creationId xmlns:a16="http://schemas.microsoft.com/office/drawing/2014/main" id="{DD159320-E90F-3D16-311C-3A37F3D9F1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96000" y="3155950"/>
                <a:ext cx="1066800" cy="457200"/>
                <a:chOff x="2448" y="2400"/>
                <a:chExt cx="672" cy="288"/>
              </a:xfrm>
            </p:grpSpPr>
            <p:sp>
              <p:nvSpPr>
                <p:cNvPr id="37" name="Rectangle 25">
                  <a:extLst>
                    <a:ext uri="{FF2B5EF4-FFF2-40B4-BE49-F238E27FC236}">
                      <a16:creationId xmlns:a16="http://schemas.microsoft.com/office/drawing/2014/main" id="{15FF0B3F-B8ED-D68E-B483-824D403EF2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8" y="2400"/>
                  <a:ext cx="672" cy="288"/>
                </a:xfrm>
                <a:prstGeom prst="rect">
                  <a:avLst/>
                </a:prstGeom>
                <a:solidFill>
                  <a:srgbClr val="002060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" name="Text Box 26">
                  <a:extLst>
                    <a:ext uri="{FF2B5EF4-FFF2-40B4-BE49-F238E27FC236}">
                      <a16:creationId xmlns:a16="http://schemas.microsoft.com/office/drawing/2014/main" id="{51A0FEB2-2F5A-D1B4-6D05-E3523EAFFDC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96" y="2400"/>
                  <a:ext cx="57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altLang="en-US" sz="1000" b="1">
                      <a:solidFill>
                        <a:schemeClr val="bg1"/>
                      </a:solidFill>
                    </a:rPr>
                    <a:t>Java Interpreter</a:t>
                  </a:r>
                </a:p>
              </p:txBody>
            </p:sp>
          </p:grpSp>
          <p:grpSp>
            <p:nvGrpSpPr>
              <p:cNvPr id="22" name="Group 27">
                <a:extLst>
                  <a:ext uri="{FF2B5EF4-FFF2-40B4-BE49-F238E27FC236}">
                    <a16:creationId xmlns:a16="http://schemas.microsoft.com/office/drawing/2014/main" id="{AD6260FA-C337-5637-660F-4A896BB7FA4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95800" y="3994150"/>
                <a:ext cx="1066800" cy="457200"/>
                <a:chOff x="2736" y="2688"/>
                <a:chExt cx="672" cy="288"/>
              </a:xfrm>
            </p:grpSpPr>
            <p:sp>
              <p:nvSpPr>
                <p:cNvPr id="35" name="Rectangle 28">
                  <a:extLst>
                    <a:ext uri="{FF2B5EF4-FFF2-40B4-BE49-F238E27FC236}">
                      <a16:creationId xmlns:a16="http://schemas.microsoft.com/office/drawing/2014/main" id="{BD2B38F0-9B87-5328-0911-F795CAD383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6" y="2688"/>
                  <a:ext cx="672" cy="288"/>
                </a:xfrm>
                <a:prstGeom prst="rect">
                  <a:avLst/>
                </a:prstGeom>
                <a:solidFill>
                  <a:srgbClr val="002060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" name="Text Box 29">
                  <a:extLst>
                    <a:ext uri="{FF2B5EF4-FFF2-40B4-BE49-F238E27FC236}">
                      <a16:creationId xmlns:a16="http://schemas.microsoft.com/office/drawing/2014/main" id="{E86D5F79-BE66-5BFF-89E9-E4205AF2581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784" y="2774"/>
                  <a:ext cx="57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altLang="en-US" sz="1000" b="1">
                      <a:solidFill>
                        <a:schemeClr val="bg1"/>
                      </a:solidFill>
                    </a:rPr>
                    <a:t>CPU</a:t>
                  </a:r>
                </a:p>
              </p:txBody>
            </p:sp>
          </p:grpSp>
          <p:grpSp>
            <p:nvGrpSpPr>
              <p:cNvPr id="23" name="Group 30">
                <a:extLst>
                  <a:ext uri="{FF2B5EF4-FFF2-40B4-BE49-F238E27FC236}">
                    <a16:creationId xmlns:a16="http://schemas.microsoft.com/office/drawing/2014/main" id="{C84455B5-628A-890E-02F5-1C177B0437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96000" y="3994150"/>
                <a:ext cx="1066800" cy="457200"/>
                <a:chOff x="2736" y="2688"/>
                <a:chExt cx="672" cy="288"/>
              </a:xfrm>
            </p:grpSpPr>
            <p:sp>
              <p:nvSpPr>
                <p:cNvPr id="33" name="Rectangle 31">
                  <a:extLst>
                    <a:ext uri="{FF2B5EF4-FFF2-40B4-BE49-F238E27FC236}">
                      <a16:creationId xmlns:a16="http://schemas.microsoft.com/office/drawing/2014/main" id="{00A59057-BE65-0C71-7BD1-003DE4BD9B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6" y="2688"/>
                  <a:ext cx="672" cy="288"/>
                </a:xfrm>
                <a:prstGeom prst="rect">
                  <a:avLst/>
                </a:prstGeom>
                <a:solidFill>
                  <a:srgbClr val="002060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" name="Text Box 32">
                  <a:extLst>
                    <a:ext uri="{FF2B5EF4-FFF2-40B4-BE49-F238E27FC236}">
                      <a16:creationId xmlns:a16="http://schemas.microsoft.com/office/drawing/2014/main" id="{0C7C884E-8880-444F-255C-937EBB6BBE3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784" y="2774"/>
                  <a:ext cx="57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altLang="en-US" sz="1000" b="1">
                      <a:solidFill>
                        <a:schemeClr val="bg1"/>
                      </a:solidFill>
                    </a:rPr>
                    <a:t>CPU</a:t>
                  </a:r>
                </a:p>
              </p:txBody>
            </p:sp>
          </p:grpSp>
          <p:grpSp>
            <p:nvGrpSpPr>
              <p:cNvPr id="24" name="Group 33">
                <a:extLst>
                  <a:ext uri="{FF2B5EF4-FFF2-40B4-BE49-F238E27FC236}">
                    <a16:creationId xmlns:a16="http://schemas.microsoft.com/office/drawing/2014/main" id="{AFDE6784-3860-6711-D20F-21006651C37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620000" y="3994150"/>
                <a:ext cx="1066800" cy="457200"/>
                <a:chOff x="2736" y="2688"/>
                <a:chExt cx="672" cy="288"/>
              </a:xfrm>
            </p:grpSpPr>
            <p:sp>
              <p:nvSpPr>
                <p:cNvPr id="31" name="Rectangle 34">
                  <a:extLst>
                    <a:ext uri="{FF2B5EF4-FFF2-40B4-BE49-F238E27FC236}">
                      <a16:creationId xmlns:a16="http://schemas.microsoft.com/office/drawing/2014/main" id="{6355392C-3F90-F692-1617-1BF665C54A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6" y="2688"/>
                  <a:ext cx="672" cy="288"/>
                </a:xfrm>
                <a:prstGeom prst="rect">
                  <a:avLst/>
                </a:prstGeom>
                <a:solidFill>
                  <a:srgbClr val="002060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" name="Text Box 35">
                  <a:extLst>
                    <a:ext uri="{FF2B5EF4-FFF2-40B4-BE49-F238E27FC236}">
                      <a16:creationId xmlns:a16="http://schemas.microsoft.com/office/drawing/2014/main" id="{701040E0-1F70-103A-87CB-0FA4A454D19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784" y="2774"/>
                  <a:ext cx="57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altLang="en-US" sz="1000" b="1">
                      <a:solidFill>
                        <a:schemeClr val="bg1"/>
                      </a:solidFill>
                    </a:rPr>
                    <a:t>CPU</a:t>
                  </a:r>
                </a:p>
              </p:txBody>
            </p:sp>
          </p:grpSp>
          <p:sp>
            <p:nvSpPr>
              <p:cNvPr id="25" name="AutoShape 36">
                <a:extLst>
                  <a:ext uri="{FF2B5EF4-FFF2-40B4-BE49-F238E27FC236}">
                    <a16:creationId xmlns:a16="http://schemas.microsoft.com/office/drawing/2014/main" id="{EE984F28-4D2D-633E-85F9-0E243B8236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0195835">
                <a:off x="7315200" y="2698750"/>
                <a:ext cx="228600" cy="381000"/>
              </a:xfrm>
              <a:prstGeom prst="downArrow">
                <a:avLst>
                  <a:gd name="adj1" fmla="val 50000"/>
                  <a:gd name="adj2" fmla="val 41667"/>
                </a:avLst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26" name="AutoShape 37">
                <a:extLst>
                  <a:ext uri="{FF2B5EF4-FFF2-40B4-BE49-F238E27FC236}">
                    <a16:creationId xmlns:a16="http://schemas.microsoft.com/office/drawing/2014/main" id="{3840D48E-036A-D57C-0368-7513BB8BED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404165" flipH="1">
                <a:off x="5562600" y="2698750"/>
                <a:ext cx="228600" cy="381000"/>
              </a:xfrm>
              <a:prstGeom prst="downArrow">
                <a:avLst>
                  <a:gd name="adj1" fmla="val 50000"/>
                  <a:gd name="adj2" fmla="val 41667"/>
                </a:avLst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27" name="AutoShape 41">
                <a:extLst>
                  <a:ext uri="{FF2B5EF4-FFF2-40B4-BE49-F238E27FC236}">
                    <a16:creationId xmlns:a16="http://schemas.microsoft.com/office/drawing/2014/main" id="{05A543AF-7BA9-EB88-9153-9BBF80F68E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76800" y="3689350"/>
                <a:ext cx="228600" cy="228600"/>
              </a:xfrm>
              <a:prstGeom prst="downArrow">
                <a:avLst>
                  <a:gd name="adj1" fmla="val 50000"/>
                  <a:gd name="adj2" fmla="val 25000"/>
                </a:avLst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28" name="AutoShape 42">
                <a:extLst>
                  <a:ext uri="{FF2B5EF4-FFF2-40B4-BE49-F238E27FC236}">
                    <a16:creationId xmlns:a16="http://schemas.microsoft.com/office/drawing/2014/main" id="{29684B81-F2B3-2ADD-85C6-7E999918C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7000" y="3689350"/>
                <a:ext cx="228600" cy="228600"/>
              </a:xfrm>
              <a:prstGeom prst="downArrow">
                <a:avLst>
                  <a:gd name="adj1" fmla="val 50000"/>
                  <a:gd name="adj2" fmla="val 25000"/>
                </a:avLst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29" name="AutoShape 43">
                <a:extLst>
                  <a:ext uri="{FF2B5EF4-FFF2-40B4-BE49-F238E27FC236}">
                    <a16:creationId xmlns:a16="http://schemas.microsoft.com/office/drawing/2014/main" id="{151DC2AC-8394-4745-DB2C-12CD02C1D4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01000" y="3689350"/>
                <a:ext cx="228600" cy="228600"/>
              </a:xfrm>
              <a:prstGeom prst="downArrow">
                <a:avLst>
                  <a:gd name="adj1" fmla="val 50000"/>
                  <a:gd name="adj2" fmla="val 25000"/>
                </a:avLst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30" name="Text Box 45">
                <a:extLst>
                  <a:ext uri="{FF2B5EF4-FFF2-40B4-BE49-F238E27FC236}">
                    <a16:creationId xmlns:a16="http://schemas.microsoft.com/office/drawing/2014/main" id="{809709A4-B2D0-698D-4A72-D044C7C711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00200" y="3429000"/>
                <a:ext cx="2438400" cy="9159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dirty="0">
                    <a:solidFill>
                      <a:srgbClr val="002060"/>
                    </a:solidFill>
                  </a:rPr>
                  <a:t>Same code can be run on any computer that implements Java</a:t>
                </a:r>
              </a:p>
            </p:txBody>
          </p:sp>
        </p:grpSp>
        <p:pic>
          <p:nvPicPr>
            <p:cNvPr id="8" name="Graphic 7" descr="Laptop outline">
              <a:extLst>
                <a:ext uri="{FF2B5EF4-FFF2-40B4-BE49-F238E27FC236}">
                  <a16:creationId xmlns:a16="http://schemas.microsoft.com/office/drawing/2014/main" id="{6F16CAE6-E298-83A8-D13D-0B4BA8A7F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72000" y="4565751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Computer outline">
              <a:extLst>
                <a:ext uri="{FF2B5EF4-FFF2-40B4-BE49-F238E27FC236}">
                  <a16:creationId xmlns:a16="http://schemas.microsoft.com/office/drawing/2014/main" id="{4B5E9089-C85E-C52F-C492-D8DF23339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34100" y="4615775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Smart Phone outline">
              <a:extLst>
                <a:ext uri="{FF2B5EF4-FFF2-40B4-BE49-F238E27FC236}">
                  <a16:creationId xmlns:a16="http://schemas.microsoft.com/office/drawing/2014/main" id="{E363B30E-7412-A7DB-A883-ED1E97DFC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804015" y="4761690"/>
              <a:ext cx="622570" cy="6225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3543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2C0EB-F50C-55CD-F046-731B7B13D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Programming Languages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429C6-D996-86A9-6C52-3129B4DE02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4K Resolution">
            <a:extLst>
              <a:ext uri="{FF2B5EF4-FFF2-40B4-BE49-F238E27FC236}">
                <a16:creationId xmlns:a16="http://schemas.microsoft.com/office/drawing/2014/main" id="{540325CF-2B66-A71E-E29D-7261821CEB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934" r="15318" b="-1"/>
          <a:stretch/>
        </p:blipFill>
        <p:spPr>
          <a:xfrm>
            <a:off x="303178" y="2438400"/>
            <a:ext cx="3590420" cy="2895600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3F29C18-0473-6F5B-E6B6-98C7C6E5FA01}"/>
              </a:ext>
            </a:extLst>
          </p:cNvPr>
          <p:cNvSpPr txBox="1">
            <a:spLocks/>
          </p:cNvSpPr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267201" y="1828800"/>
            <a:ext cx="4541196" cy="408231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itchFamily="34" charset="-128"/>
                <a:cs typeface="Geneva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9pPr>
          </a:lstStyle>
          <a:p>
            <a:pPr marL="0" indent="0">
              <a:spcBef>
                <a:spcPts val="2500"/>
              </a:spcBef>
              <a:buFontTx/>
              <a:buNone/>
            </a:pPr>
            <a:r>
              <a:rPr lang="en-US" sz="1400" b="1" kern="0" dirty="0"/>
              <a:t>High-Level Languages Overview</a:t>
            </a:r>
          </a:p>
          <a:p>
            <a:pPr marL="0" lvl="1" indent="0">
              <a:buFontTx/>
              <a:buNone/>
            </a:pPr>
            <a:r>
              <a:rPr lang="en-US" sz="1400" kern="0" dirty="0"/>
              <a:t>High-level languages are programming languages that are user-friendly and abstract away the complexity of low-level code.</a:t>
            </a:r>
          </a:p>
          <a:p>
            <a:pPr marL="0" indent="0">
              <a:spcBef>
                <a:spcPts val="2500"/>
              </a:spcBef>
              <a:buFontTx/>
              <a:buNone/>
            </a:pPr>
            <a:r>
              <a:rPr lang="en-US" sz="1400" b="1" kern="0" dirty="0"/>
              <a:t>Interpreted Languages</a:t>
            </a:r>
          </a:p>
          <a:p>
            <a:pPr marL="0" lvl="1" indent="0">
              <a:buFontTx/>
              <a:buNone/>
            </a:pPr>
            <a:r>
              <a:rPr lang="en-US" sz="1400" kern="0" dirty="0"/>
              <a:t>Interpreted languages are executed line-by-line, allowing for flexibility but potentially slower performance.</a:t>
            </a:r>
          </a:p>
          <a:p>
            <a:pPr marL="0" indent="0">
              <a:spcBef>
                <a:spcPts val="2500"/>
              </a:spcBef>
              <a:buFontTx/>
              <a:buNone/>
            </a:pPr>
            <a:r>
              <a:rPr lang="en-US" sz="1400" b="1" kern="0" dirty="0"/>
              <a:t>Compiled Languages</a:t>
            </a:r>
          </a:p>
          <a:p>
            <a:pPr marL="0" lvl="1" indent="0">
              <a:buFontTx/>
              <a:buNone/>
            </a:pPr>
            <a:r>
              <a:rPr lang="en-US" sz="1400" kern="0" dirty="0"/>
              <a:t>Compiled languages are transformed into machine code before execution, offering enhanced performance and efficiency.</a:t>
            </a:r>
          </a:p>
          <a:p>
            <a:pPr marL="0" indent="0">
              <a:spcBef>
                <a:spcPts val="2500"/>
              </a:spcBef>
              <a:buFontTx/>
              <a:buNone/>
            </a:pPr>
            <a:r>
              <a:rPr lang="en-US" sz="1400" b="1" kern="0" dirty="0"/>
              <a:t>Java's Compilation Process</a:t>
            </a:r>
          </a:p>
          <a:p>
            <a:pPr marL="0" lvl="1" indent="0">
              <a:buFontTx/>
              <a:buNone/>
            </a:pPr>
            <a:r>
              <a:rPr lang="en-US" sz="1400" kern="0" dirty="0"/>
              <a:t>Java uses a unique compilation process that allows code to run on any device with a Java Virtual Machine, ensuring portability.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29238C9-A463-22B9-09C0-FD75C35AA04D}"/>
                  </a:ext>
                </a:extLst>
              </p14:cNvPr>
              <p14:cNvContentPartPr/>
              <p14:nvPr/>
            </p14:nvContentPartPr>
            <p14:xfrm>
              <a:off x="6171736" y="3169810"/>
              <a:ext cx="309600" cy="295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29238C9-A463-22B9-09C0-FD75C35AA0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56616" y="3154690"/>
                <a:ext cx="33984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DBD6C3F-0924-F8D4-32A0-E2CE37C5FAB7}"/>
                  </a:ext>
                </a:extLst>
              </p14:cNvPr>
              <p14:cNvContentPartPr/>
              <p14:nvPr/>
            </p14:nvContentPartPr>
            <p14:xfrm>
              <a:off x="6100816" y="4138930"/>
              <a:ext cx="347040" cy="547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DBD6C3F-0924-F8D4-32A0-E2CE37C5FAB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85696" y="4123810"/>
                <a:ext cx="3776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FECA0F2-B58B-6A69-F8C0-80E0CD76742E}"/>
                  </a:ext>
                </a:extLst>
              </p14:cNvPr>
              <p14:cNvContentPartPr/>
              <p14:nvPr/>
            </p14:nvContentPartPr>
            <p14:xfrm>
              <a:off x="6577096" y="5367250"/>
              <a:ext cx="305280" cy="338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FECA0F2-B58B-6A69-F8C0-80E0CD76742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61976" y="5352130"/>
                <a:ext cx="335880" cy="6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132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70DEB-B070-7E74-7DC1-3AEB10D13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Language Common Characteristics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5A3D5-B13A-8638-73B3-FFAC0839A3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85D116A-FB62-8519-4F34-54779EEEAF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6139126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VisualTitledTextBox"/>
                  </p202:designTagLst>
                </p202:designPr>
              </p:ext>
            </p:extLst>
          </p:nvPr>
        </p:nvGraphicFramePr>
        <p:xfrm>
          <a:off x="1371600" y="1752600"/>
          <a:ext cx="63246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3656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BC4FF-D3BE-F0F4-913B-4A6918D8C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Interpreted Languages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C580E5-0C92-7700-C6FF-3FF7AA73D9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3d flow chart.">
            <a:extLst>
              <a:ext uri="{FF2B5EF4-FFF2-40B4-BE49-F238E27FC236}">
                <a16:creationId xmlns:a16="http://schemas.microsoft.com/office/drawing/2014/main" id="{76E9667F-5855-9A1B-BC0E-08CBBB1F5A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739" r="28102" b="1"/>
          <a:stretch/>
        </p:blipFill>
        <p:spPr>
          <a:xfrm>
            <a:off x="381000" y="2015861"/>
            <a:ext cx="2895600" cy="4003939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721AC02-4FA5-683C-5C6F-BA7A30A56B4A}"/>
              </a:ext>
            </a:extLst>
          </p:cNvPr>
          <p:cNvSpPr txBox="1">
            <a:spLocks/>
          </p:cNvSpPr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3810000" y="2362200"/>
            <a:ext cx="4953000" cy="31242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itchFamily="34" charset="-128"/>
                <a:cs typeface="Geneva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9pPr>
          </a:lstStyle>
          <a:p>
            <a:pPr marL="0" indent="0">
              <a:spcBef>
                <a:spcPts val="2500"/>
              </a:spcBef>
              <a:buFontTx/>
              <a:buNone/>
            </a:pPr>
            <a:r>
              <a:rPr lang="en-US" sz="1600" b="1" kern="0" dirty="0"/>
              <a:t>Direct Execution</a:t>
            </a:r>
          </a:p>
          <a:p>
            <a:pPr marL="0" lvl="1" indent="0">
              <a:buFontTx/>
              <a:buNone/>
            </a:pPr>
            <a:r>
              <a:rPr lang="en-US" sz="1600" kern="0" dirty="0"/>
              <a:t>Interpreted languages execute code directly at runtime, translating it line by line as it runs.</a:t>
            </a:r>
          </a:p>
          <a:p>
            <a:pPr marL="0" indent="0">
              <a:spcBef>
                <a:spcPts val="2500"/>
              </a:spcBef>
              <a:buFontTx/>
              <a:buNone/>
            </a:pPr>
            <a:r>
              <a:rPr lang="en-US" sz="1600" b="1" kern="0" dirty="0"/>
              <a:t>Rapid Testing</a:t>
            </a:r>
          </a:p>
          <a:p>
            <a:pPr marL="0" lvl="1" indent="0">
              <a:buFontTx/>
              <a:buNone/>
            </a:pPr>
            <a:r>
              <a:rPr lang="en-US" sz="1600" kern="0" dirty="0"/>
              <a:t>Changes in interpreted languages can be tested quickly, allowing for faster development cycles.</a:t>
            </a:r>
          </a:p>
          <a:p>
            <a:pPr marL="0" indent="0">
              <a:spcBef>
                <a:spcPts val="2500"/>
              </a:spcBef>
              <a:buFontTx/>
              <a:buNone/>
            </a:pPr>
            <a:r>
              <a:rPr lang="en-US" sz="1600" b="1" kern="0" dirty="0"/>
              <a:t>Performance Trade-offs</a:t>
            </a:r>
          </a:p>
          <a:p>
            <a:pPr marL="0" lvl="1" indent="0">
              <a:buFontTx/>
              <a:buNone/>
            </a:pPr>
            <a:r>
              <a:rPr lang="en-US" sz="1600" kern="0" dirty="0"/>
              <a:t>While interpreted languages offer flexibility, they may exhibit slower performance compared to compiled languages.</a:t>
            </a:r>
          </a:p>
        </p:txBody>
      </p:sp>
    </p:spTree>
    <p:extLst>
      <p:ext uri="{BB962C8B-B14F-4D97-AF65-F5344CB8AC3E}">
        <p14:creationId xmlns:p14="http://schemas.microsoft.com/office/powerpoint/2010/main" val="177464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BDBF1-EB9C-D9AE-63C8-F97C1DE4A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Interpreted Languages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52957-F179-8383-2BC3-5BC2885A7E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4" descr="A man stands in front of a wall that is illuminated with numbers in a row, which are being shown against a black wall. It gives an interesting effect.">
            <a:extLst>
              <a:ext uri="{FF2B5EF4-FFF2-40B4-BE49-F238E27FC236}">
                <a16:creationId xmlns:a16="http://schemas.microsoft.com/office/drawing/2014/main" id="{7E9D5D17-459B-A588-A67C-67C2497C6D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636" r="31453" b="1"/>
          <a:stretch/>
        </p:blipFill>
        <p:spPr>
          <a:xfrm>
            <a:off x="609600" y="1892877"/>
            <a:ext cx="3251308" cy="4495801"/>
          </a:xfrm>
          <a:prstGeom prst="rect">
            <a:avLst/>
          </a:prstGeom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6C6D81B-03E4-CD68-5F1F-14F22D3FF460}"/>
              </a:ext>
            </a:extLst>
          </p:cNvPr>
          <p:cNvSpPr txBox="1">
            <a:spLocks/>
          </p:cNvSpPr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038601" y="2514600"/>
            <a:ext cx="4800600" cy="360424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itchFamily="34" charset="-128"/>
                <a:cs typeface="Geneva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9pPr>
          </a:lstStyle>
          <a:p>
            <a:pPr marL="0" indent="0">
              <a:spcBef>
                <a:spcPts val="2500"/>
              </a:spcBef>
              <a:buFontTx/>
              <a:buNone/>
            </a:pPr>
            <a:r>
              <a:rPr lang="en-US" sz="1400" b="1" kern="0" dirty="0"/>
              <a:t>Interpreter Functionality</a:t>
            </a:r>
          </a:p>
          <a:p>
            <a:pPr marL="0" lvl="1" indent="0">
              <a:buFontTx/>
              <a:buNone/>
            </a:pPr>
            <a:r>
              <a:rPr lang="en-US" sz="1400" kern="0" dirty="0"/>
              <a:t>An interpreter reads the source code line by line, translating it into machine code for immediate execution.</a:t>
            </a:r>
          </a:p>
          <a:p>
            <a:pPr marL="0" indent="0">
              <a:spcBef>
                <a:spcPts val="2500"/>
              </a:spcBef>
              <a:buFontTx/>
              <a:buNone/>
            </a:pPr>
            <a:r>
              <a:rPr lang="en-US" sz="1400" b="1" kern="0" dirty="0"/>
              <a:t>Immediate Feedback</a:t>
            </a:r>
          </a:p>
          <a:p>
            <a:pPr marL="0" lvl="1" indent="0">
              <a:buFontTx/>
              <a:buNone/>
            </a:pPr>
            <a:r>
              <a:rPr lang="en-US" sz="1400" kern="0" dirty="0"/>
              <a:t>Interpreted languages provide immediate feedback, allowing programmers to see results as they code without needing a compile step.</a:t>
            </a:r>
          </a:p>
          <a:p>
            <a:pPr marL="0" indent="0">
              <a:spcBef>
                <a:spcPts val="2500"/>
              </a:spcBef>
              <a:buFontTx/>
              <a:buNone/>
            </a:pPr>
            <a:r>
              <a:rPr lang="en-US" sz="1400" b="1" kern="0" dirty="0"/>
              <a:t>Execution Speed</a:t>
            </a:r>
          </a:p>
          <a:p>
            <a:pPr marL="0" lvl="1" indent="0">
              <a:buFontTx/>
              <a:buNone/>
            </a:pPr>
            <a:r>
              <a:rPr lang="en-US" sz="1400" kern="0" dirty="0"/>
              <a:t>While interpreted languages offer immediate execution, they may result in slower performance compared to compiled languages.</a:t>
            </a:r>
          </a:p>
        </p:txBody>
      </p:sp>
    </p:spTree>
    <p:extLst>
      <p:ext uri="{BB962C8B-B14F-4D97-AF65-F5344CB8AC3E}">
        <p14:creationId xmlns:p14="http://schemas.microsoft.com/office/powerpoint/2010/main" val="68881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4D058-BE0A-1CE4-31BD-F0A200365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Interpreted Languages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243DC-86D7-0624-2341-39872A5D25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0DD56A-930E-675D-9166-CE4CA55B7761}"/>
              </a:ext>
            </a:extLst>
          </p:cNvPr>
          <p:cNvGrpSpPr/>
          <p:nvPr/>
        </p:nvGrpSpPr>
        <p:grpSpPr>
          <a:xfrm>
            <a:off x="1905000" y="1600200"/>
            <a:ext cx="6629400" cy="3962400"/>
            <a:chOff x="838200" y="1524000"/>
            <a:chExt cx="6629400" cy="3962400"/>
          </a:xfrm>
        </p:grpSpPr>
        <p:grpSp>
          <p:nvGrpSpPr>
            <p:cNvPr id="6" name="Group 3">
              <a:extLst>
                <a:ext uri="{FF2B5EF4-FFF2-40B4-BE49-F238E27FC236}">
                  <a16:creationId xmlns:a16="http://schemas.microsoft.com/office/drawing/2014/main" id="{5C724F8F-71C7-4B99-869F-36C2FFF75A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62600" y="4724400"/>
              <a:ext cx="1752600" cy="762000"/>
              <a:chOff x="2304" y="1824"/>
              <a:chExt cx="1104" cy="480"/>
            </a:xfrm>
          </p:grpSpPr>
          <p:sp>
            <p:nvSpPr>
              <p:cNvPr id="30" name="Rectangle 4">
                <a:extLst>
                  <a:ext uri="{FF2B5EF4-FFF2-40B4-BE49-F238E27FC236}">
                    <a16:creationId xmlns:a16="http://schemas.microsoft.com/office/drawing/2014/main" id="{771AFF72-B5DE-9AB4-12BF-EA0DAC3149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824"/>
                <a:ext cx="1104" cy="480"/>
              </a:xfrm>
              <a:prstGeom prst="rect">
                <a:avLst/>
              </a:prstGeom>
              <a:solidFill>
                <a:srgbClr val="002060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Text Box 5">
                <a:extLst>
                  <a:ext uri="{FF2B5EF4-FFF2-40B4-BE49-F238E27FC236}">
                    <a16:creationId xmlns:a16="http://schemas.microsoft.com/office/drawing/2014/main" id="{C4FB5C36-D025-45F8-79FF-B49EBC4723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04" y="1824"/>
                <a:ext cx="1056" cy="46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n-US" sz="1400" b="1" dirty="0">
                    <a:solidFill>
                      <a:schemeClr val="bg1"/>
                    </a:solidFill>
                  </a:rPr>
                  <a:t>Central Processing Unit (CPU</a:t>
                </a:r>
                <a:r>
                  <a:rPr lang="en-US" altLang="en-US" sz="1400" b="1" dirty="0">
                    <a:solidFill>
                      <a:schemeClr val="bg2"/>
                    </a:solidFill>
                  </a:rPr>
                  <a:t>)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DC5D7BB-125C-06B6-EC83-CE0D858489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62600" y="3429000"/>
              <a:ext cx="1752600" cy="762000"/>
              <a:chOff x="2304" y="1008"/>
              <a:chExt cx="1104" cy="480"/>
            </a:xfrm>
          </p:grpSpPr>
          <p:sp>
            <p:nvSpPr>
              <p:cNvPr id="28" name="Rectangle 7">
                <a:extLst>
                  <a:ext uri="{FF2B5EF4-FFF2-40B4-BE49-F238E27FC236}">
                    <a16:creationId xmlns:a16="http://schemas.microsoft.com/office/drawing/2014/main" id="{27C80CDD-B03C-444E-3BBD-D6E2CCA5D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008"/>
                <a:ext cx="1104" cy="480"/>
              </a:xfrm>
              <a:prstGeom prst="rect">
                <a:avLst/>
              </a:prstGeom>
              <a:solidFill>
                <a:srgbClr val="002060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Text Box 8">
                <a:extLst>
                  <a:ext uri="{FF2B5EF4-FFF2-40B4-BE49-F238E27FC236}">
                    <a16:creationId xmlns:a16="http://schemas.microsoft.com/office/drawing/2014/main" id="{8DD51969-2C33-E093-9DAC-C7318F76AC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52" y="1152"/>
                <a:ext cx="105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n-US" sz="1400" b="1">
                    <a:solidFill>
                      <a:schemeClr val="bg1"/>
                    </a:solidFill>
                  </a:rPr>
                  <a:t>Main Memory</a:t>
                </a:r>
              </a:p>
            </p:txBody>
          </p:sp>
        </p:grpSp>
        <p:grpSp>
          <p:nvGrpSpPr>
            <p:cNvPr id="8" name="Group 25">
              <a:extLst>
                <a:ext uri="{FF2B5EF4-FFF2-40B4-BE49-F238E27FC236}">
                  <a16:creationId xmlns:a16="http://schemas.microsoft.com/office/drawing/2014/main" id="{2FCC6465-D097-3752-9DC7-943CB02E94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00663" y="2390775"/>
              <a:ext cx="2166937" cy="609600"/>
              <a:chOff x="3339" y="1392"/>
              <a:chExt cx="1365" cy="384"/>
            </a:xfrm>
          </p:grpSpPr>
          <p:sp>
            <p:nvSpPr>
              <p:cNvPr id="26" name="Rectangle 10">
                <a:extLst>
                  <a:ext uri="{FF2B5EF4-FFF2-40B4-BE49-F238E27FC236}">
                    <a16:creationId xmlns:a16="http://schemas.microsoft.com/office/drawing/2014/main" id="{059634D5-C2B6-B245-DCC2-0336127306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1392"/>
                <a:ext cx="1344" cy="384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Rectangle 11">
                <a:extLst>
                  <a:ext uri="{FF2B5EF4-FFF2-40B4-BE49-F238E27FC236}">
                    <a16:creationId xmlns:a16="http://schemas.microsoft.com/office/drawing/2014/main" id="{DE615F38-B13E-AF0D-3269-A8AFED3F41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9" y="1506"/>
                <a:ext cx="1358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/>
                <a:r>
                  <a:rPr lang="en-US" altLang="en-US" sz="800" dirty="0">
                    <a:solidFill>
                      <a:srgbClr val="002060"/>
                    </a:solidFill>
                  </a:rPr>
                  <a:t>000000 00001 00010 00110 00000 100000</a:t>
                </a:r>
              </a:p>
              <a:p>
                <a:pPr algn="ctr"/>
                <a:endParaRPr lang="en-US" altLang="en-US" sz="800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9" name="Group 26">
              <a:extLst>
                <a:ext uri="{FF2B5EF4-FFF2-40B4-BE49-F238E27FC236}">
                  <a16:creationId xmlns:a16="http://schemas.microsoft.com/office/drawing/2014/main" id="{A4ACC405-24BF-9FDF-16EC-14DD943898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7600" y="2314575"/>
              <a:ext cx="1143000" cy="762000"/>
              <a:chOff x="2304" y="1344"/>
              <a:chExt cx="720" cy="480"/>
            </a:xfrm>
          </p:grpSpPr>
          <p:sp>
            <p:nvSpPr>
              <p:cNvPr id="24" name="Rectangle 13">
                <a:extLst>
                  <a:ext uri="{FF2B5EF4-FFF2-40B4-BE49-F238E27FC236}">
                    <a16:creationId xmlns:a16="http://schemas.microsoft.com/office/drawing/2014/main" id="{74D5F4DF-FDE8-DB22-5E2C-8BE7C472FC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344"/>
                <a:ext cx="720" cy="480"/>
              </a:xfrm>
              <a:prstGeom prst="rect">
                <a:avLst/>
              </a:prstGeom>
              <a:solidFill>
                <a:srgbClr val="002060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Text Box 14">
                <a:extLst>
                  <a:ext uri="{FF2B5EF4-FFF2-40B4-BE49-F238E27FC236}">
                    <a16:creationId xmlns:a16="http://schemas.microsoft.com/office/drawing/2014/main" id="{CF027716-6DF8-80AA-BC1A-C7A6AE1501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04" y="1488"/>
                <a:ext cx="720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n-US" sz="1400" b="1">
                    <a:solidFill>
                      <a:schemeClr val="bg1"/>
                    </a:solidFill>
                  </a:rPr>
                  <a:t>Interpreter</a:t>
                </a:r>
              </a:p>
            </p:txBody>
          </p:sp>
        </p:grpSp>
        <p:grpSp>
          <p:nvGrpSpPr>
            <p:cNvPr id="10" name="Group 15">
              <a:extLst>
                <a:ext uri="{FF2B5EF4-FFF2-40B4-BE49-F238E27FC236}">
                  <a16:creationId xmlns:a16="http://schemas.microsoft.com/office/drawing/2014/main" id="{2227681C-5D4F-5527-87BF-C7FA9876AB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8200" y="2162175"/>
              <a:ext cx="2133600" cy="1143000"/>
              <a:chOff x="453" y="1296"/>
              <a:chExt cx="1344" cy="720"/>
            </a:xfrm>
          </p:grpSpPr>
          <p:sp>
            <p:nvSpPr>
              <p:cNvPr id="22" name="Rectangle 16">
                <a:extLst>
                  <a:ext uri="{FF2B5EF4-FFF2-40B4-BE49-F238E27FC236}">
                    <a16:creationId xmlns:a16="http://schemas.microsoft.com/office/drawing/2014/main" id="{DFF29A66-127F-E296-CBE5-6A6078D051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" y="1296"/>
                <a:ext cx="1344" cy="720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Rectangle 17">
                <a:extLst>
                  <a:ext uri="{FF2B5EF4-FFF2-40B4-BE49-F238E27FC236}">
                    <a16:creationId xmlns:a16="http://schemas.microsoft.com/office/drawing/2014/main" id="{58B0EC59-2344-1AD5-F3B8-951A3DF106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" y="1331"/>
                <a:ext cx="1177" cy="6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en-US" sz="800" dirty="0">
                    <a:solidFill>
                      <a:srgbClr val="002060"/>
                    </a:solidFill>
                  </a:rPr>
                  <a:t>void main()</a:t>
                </a:r>
              </a:p>
              <a:p>
                <a:r>
                  <a:rPr lang="en-US" altLang="en-US" sz="800" dirty="0">
                    <a:solidFill>
                      <a:srgbClr val="002060"/>
                    </a:solidFill>
                  </a:rPr>
                  <a:t>{</a:t>
                </a:r>
              </a:p>
              <a:p>
                <a:r>
                  <a:rPr lang="en-US" altLang="en-US" sz="800" dirty="0">
                    <a:solidFill>
                      <a:srgbClr val="002060"/>
                    </a:solidFill>
                  </a:rPr>
                  <a:t>          string name;</a:t>
                </a:r>
              </a:p>
              <a:p>
                <a:endParaRPr lang="en-US" altLang="en-US" sz="800" dirty="0">
                  <a:solidFill>
                    <a:srgbClr val="002060"/>
                  </a:solidFill>
                </a:endParaRPr>
              </a:p>
              <a:p>
                <a:r>
                  <a:rPr lang="en-US" altLang="en-US" sz="800" dirty="0">
                    <a:solidFill>
                      <a:srgbClr val="002060"/>
                    </a:solidFill>
                  </a:rPr>
                  <a:t>          </a:t>
                </a:r>
                <a:r>
                  <a:rPr lang="en-US" altLang="en-US" sz="800" dirty="0" err="1">
                    <a:solidFill>
                      <a:srgbClr val="002060"/>
                    </a:solidFill>
                  </a:rPr>
                  <a:t>cout</a:t>
                </a:r>
                <a:r>
                  <a:rPr lang="en-US" altLang="en-US" sz="800" dirty="0">
                    <a:solidFill>
                      <a:srgbClr val="002060"/>
                    </a:solidFill>
                  </a:rPr>
                  <a:t> &lt;&lt; “Enter your name: “;</a:t>
                </a:r>
              </a:p>
              <a:p>
                <a:r>
                  <a:rPr lang="en-US" altLang="en-US" sz="800" dirty="0">
                    <a:solidFill>
                      <a:srgbClr val="002060"/>
                    </a:solidFill>
                  </a:rPr>
                  <a:t>          </a:t>
                </a:r>
                <a:r>
                  <a:rPr lang="en-US" altLang="en-US" sz="800" dirty="0" err="1">
                    <a:solidFill>
                      <a:srgbClr val="002060"/>
                    </a:solidFill>
                  </a:rPr>
                  <a:t>cin</a:t>
                </a:r>
                <a:r>
                  <a:rPr lang="en-US" altLang="en-US" sz="800" dirty="0">
                    <a:solidFill>
                      <a:srgbClr val="002060"/>
                    </a:solidFill>
                  </a:rPr>
                  <a:t> &gt;&gt; name;</a:t>
                </a:r>
              </a:p>
              <a:p>
                <a:r>
                  <a:rPr lang="en-US" altLang="en-US" sz="800" dirty="0">
                    <a:solidFill>
                      <a:srgbClr val="002060"/>
                    </a:solidFill>
                  </a:rPr>
                  <a:t>          </a:t>
                </a:r>
                <a:r>
                  <a:rPr lang="en-US" altLang="en-US" sz="800" dirty="0" err="1">
                    <a:solidFill>
                      <a:srgbClr val="002060"/>
                    </a:solidFill>
                  </a:rPr>
                  <a:t>cout</a:t>
                </a:r>
                <a:r>
                  <a:rPr lang="en-US" altLang="en-US" sz="800" dirty="0">
                    <a:solidFill>
                      <a:srgbClr val="002060"/>
                    </a:solidFill>
                  </a:rPr>
                  <a:t> &lt;&lt; “Welcome to the world …</a:t>
                </a:r>
              </a:p>
              <a:p>
                <a:r>
                  <a:rPr lang="en-US" altLang="en-US" sz="800" dirty="0">
                    <a:solidFill>
                      <a:srgbClr val="002060"/>
                    </a:solidFill>
                  </a:rPr>
                  <a:t>}</a:t>
                </a:r>
              </a:p>
            </p:txBody>
          </p:sp>
        </p:grpSp>
        <p:sp>
          <p:nvSpPr>
            <p:cNvPr id="11" name="Text Box 18">
              <a:extLst>
                <a:ext uri="{FF2B5EF4-FFF2-40B4-BE49-F238E27FC236}">
                  <a16:creationId xmlns:a16="http://schemas.microsoft.com/office/drawing/2014/main" id="{C5B71CEE-2861-353E-95B2-36BAFB48F7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1524000"/>
              <a:ext cx="2057400" cy="581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600" b="1" dirty="0">
                  <a:solidFill>
                    <a:srgbClr val="002060"/>
                  </a:solidFill>
                </a:rPr>
                <a:t>High-Level Language Program</a:t>
              </a:r>
            </a:p>
          </p:txBody>
        </p:sp>
        <p:sp>
          <p:nvSpPr>
            <p:cNvPr id="12" name="Text Box 19">
              <a:extLst>
                <a:ext uri="{FF2B5EF4-FFF2-40B4-BE49-F238E27FC236}">
                  <a16:creationId xmlns:a16="http://schemas.microsoft.com/office/drawing/2014/main" id="{E9E5BDBA-508C-9669-074A-E7F85D8156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1628775"/>
              <a:ext cx="2133600" cy="581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600" b="1" dirty="0">
                  <a:solidFill>
                    <a:srgbClr val="002060"/>
                  </a:solidFill>
                </a:rPr>
                <a:t>Machine Language Program Statement</a:t>
              </a:r>
            </a:p>
          </p:txBody>
        </p:sp>
        <p:sp>
          <p:nvSpPr>
            <p:cNvPr id="13" name="AutoShape 20">
              <a:extLst>
                <a:ext uri="{FF2B5EF4-FFF2-40B4-BE49-F238E27FC236}">
                  <a16:creationId xmlns:a16="http://schemas.microsoft.com/office/drawing/2014/main" id="{0C56CD7A-69E9-03FB-635D-2DDD8A27D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3600" y="4267200"/>
              <a:ext cx="228600" cy="381000"/>
            </a:xfrm>
            <a:prstGeom prst="downArrow">
              <a:avLst>
                <a:gd name="adj1" fmla="val 50000"/>
                <a:gd name="adj2" fmla="val 41667"/>
              </a:avLst>
            </a:prstGeom>
            <a:solidFill>
              <a:srgbClr val="007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14" name="AutoShape 21">
              <a:extLst>
                <a:ext uri="{FF2B5EF4-FFF2-40B4-BE49-F238E27FC236}">
                  <a16:creationId xmlns:a16="http://schemas.microsoft.com/office/drawing/2014/main" id="{F4821CCE-7A3A-B663-CAFD-3E2C776BD6F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629400" y="4267200"/>
              <a:ext cx="228600" cy="381000"/>
            </a:xfrm>
            <a:prstGeom prst="downArrow">
              <a:avLst>
                <a:gd name="adj1" fmla="val 50000"/>
                <a:gd name="adj2" fmla="val 41667"/>
              </a:avLst>
            </a:prstGeom>
            <a:solidFill>
              <a:srgbClr val="007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15" name="AutoShape 22">
              <a:extLst>
                <a:ext uri="{FF2B5EF4-FFF2-40B4-BE49-F238E27FC236}">
                  <a16:creationId xmlns:a16="http://schemas.microsoft.com/office/drawing/2014/main" id="{EA2B62BB-3225-783F-0366-3506FA554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3048000"/>
              <a:ext cx="228600" cy="304800"/>
            </a:xfrm>
            <a:prstGeom prst="downArrow">
              <a:avLst>
                <a:gd name="adj1" fmla="val 50000"/>
                <a:gd name="adj2" fmla="val 33333"/>
              </a:avLst>
            </a:prstGeom>
            <a:solidFill>
              <a:srgbClr val="007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16" name="AutoShape 23">
              <a:extLst>
                <a:ext uri="{FF2B5EF4-FFF2-40B4-BE49-F238E27FC236}">
                  <a16:creationId xmlns:a16="http://schemas.microsoft.com/office/drawing/2014/main" id="{07D2B1E3-6BF8-979B-78E8-D46B9F8D576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3200400" y="2543175"/>
              <a:ext cx="228600" cy="381000"/>
            </a:xfrm>
            <a:prstGeom prst="downArrow">
              <a:avLst>
                <a:gd name="adj1" fmla="val 50000"/>
                <a:gd name="adj2" fmla="val 41667"/>
              </a:avLst>
            </a:prstGeom>
            <a:solidFill>
              <a:srgbClr val="007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17" name="AutoShape 24">
              <a:extLst>
                <a:ext uri="{FF2B5EF4-FFF2-40B4-BE49-F238E27FC236}">
                  <a16:creationId xmlns:a16="http://schemas.microsoft.com/office/drawing/2014/main" id="{0B9D12A2-507C-2C15-CE4F-869D3FD07A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953000" y="2543175"/>
              <a:ext cx="228600" cy="381000"/>
            </a:xfrm>
            <a:prstGeom prst="downArrow">
              <a:avLst>
                <a:gd name="adj1" fmla="val 50000"/>
                <a:gd name="adj2" fmla="val 41667"/>
              </a:avLst>
            </a:prstGeom>
            <a:solidFill>
              <a:srgbClr val="007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grpSp>
          <p:nvGrpSpPr>
            <p:cNvPr id="18" name="Group 32">
              <a:extLst>
                <a:ext uri="{FF2B5EF4-FFF2-40B4-BE49-F238E27FC236}">
                  <a16:creationId xmlns:a16="http://schemas.microsoft.com/office/drawing/2014/main" id="{511E8CA2-4F59-38C9-66B4-7BC96D6DFB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3563" y="3200400"/>
              <a:ext cx="2414587" cy="685800"/>
              <a:chOff x="1155" y="2016"/>
              <a:chExt cx="1521" cy="432"/>
            </a:xfrm>
          </p:grpSpPr>
          <p:sp>
            <p:nvSpPr>
              <p:cNvPr id="19" name="Line 28">
                <a:extLst>
                  <a:ext uri="{FF2B5EF4-FFF2-40B4-BE49-F238E27FC236}">
                    <a16:creationId xmlns:a16="http://schemas.microsoft.com/office/drawing/2014/main" id="{57DBB8B4-A096-CB22-9742-60AA416EB9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40" y="2016"/>
                <a:ext cx="0" cy="432"/>
              </a:xfrm>
              <a:prstGeom prst="line">
                <a:avLst/>
              </a:prstGeom>
              <a:noFill/>
              <a:ln w="101600">
                <a:solidFill>
                  <a:srgbClr val="007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29">
                <a:extLst>
                  <a:ext uri="{FF2B5EF4-FFF2-40B4-BE49-F238E27FC236}">
                    <a16:creationId xmlns:a16="http://schemas.microsoft.com/office/drawing/2014/main" id="{2F70E5A0-5DE4-5F45-2671-3737B3AC95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5" y="2448"/>
                <a:ext cx="1521" cy="0"/>
              </a:xfrm>
              <a:prstGeom prst="line">
                <a:avLst/>
              </a:prstGeom>
              <a:noFill/>
              <a:ln w="101600">
                <a:solidFill>
                  <a:srgbClr val="007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30">
                <a:extLst>
                  <a:ext uri="{FF2B5EF4-FFF2-40B4-BE49-F238E27FC236}">
                    <a16:creationId xmlns:a16="http://schemas.microsoft.com/office/drawing/2014/main" id="{A6DBE8E2-773C-61F6-C206-C3D5916CAB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91" y="2100"/>
                <a:ext cx="0" cy="330"/>
              </a:xfrm>
              <a:prstGeom prst="line">
                <a:avLst/>
              </a:prstGeom>
              <a:noFill/>
              <a:ln w="101600">
                <a:solidFill>
                  <a:srgbClr val="0070C0"/>
                </a:solidFill>
                <a:round/>
                <a:headEnd/>
                <a:tailEnd type="triangl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30774FB9-2BFD-A8E2-8DEE-80D32F99BFFC}"/>
              </a:ext>
            </a:extLst>
          </p:cNvPr>
          <p:cNvSpPr txBox="1">
            <a:spLocks/>
          </p:cNvSpPr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206590" y="3962400"/>
            <a:ext cx="5737010" cy="263957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itchFamily="34" charset="-128"/>
                <a:cs typeface="Geneva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9pPr>
          </a:lstStyle>
          <a:p>
            <a:pPr marL="0" indent="0">
              <a:spcBef>
                <a:spcPts val="2500"/>
              </a:spcBef>
              <a:buFontTx/>
              <a:buNone/>
            </a:pPr>
            <a:r>
              <a:rPr lang="en-US" sz="1400" b="1" kern="0" dirty="0"/>
              <a:t>Interpreter Functionality</a:t>
            </a:r>
          </a:p>
          <a:p>
            <a:pPr marL="0" lvl="1" indent="0">
              <a:buFontTx/>
              <a:buNone/>
            </a:pPr>
            <a:r>
              <a:rPr lang="en-US" sz="1400" kern="0" dirty="0"/>
              <a:t>An interpreter reads the source code line by line, translating it into machine code for immediate execution.</a:t>
            </a:r>
          </a:p>
          <a:p>
            <a:pPr marL="0" indent="0">
              <a:spcBef>
                <a:spcPts val="2500"/>
              </a:spcBef>
              <a:buFontTx/>
              <a:buNone/>
            </a:pPr>
            <a:r>
              <a:rPr lang="en-US" sz="1400" b="1" kern="0" dirty="0"/>
              <a:t>Immediate Feedback</a:t>
            </a:r>
          </a:p>
          <a:p>
            <a:pPr marL="0" lvl="1" indent="0">
              <a:buFontTx/>
              <a:buNone/>
            </a:pPr>
            <a:r>
              <a:rPr lang="en-US" sz="1400" kern="0" dirty="0"/>
              <a:t>Interpreted languages provide immediate feedback, allowing programmers to see results as they code without needing a compile step.</a:t>
            </a:r>
          </a:p>
          <a:p>
            <a:pPr marL="0" indent="0">
              <a:spcBef>
                <a:spcPts val="2500"/>
              </a:spcBef>
              <a:buFontTx/>
              <a:buNone/>
            </a:pPr>
            <a:r>
              <a:rPr lang="en-US" sz="1400" b="1" kern="0" dirty="0"/>
              <a:t>Execution Speed</a:t>
            </a:r>
          </a:p>
          <a:p>
            <a:pPr marL="0" lvl="1" indent="0">
              <a:buFontTx/>
              <a:buNone/>
            </a:pPr>
            <a:r>
              <a:rPr lang="en-US" sz="1400" kern="0" dirty="0"/>
              <a:t>While interpreted languages offer immediate execution, they may result in slower performance compared to compiled languages.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D78B697-B91B-5294-238C-DA106305810D}"/>
                  </a:ext>
                </a:extLst>
              </p14:cNvPr>
              <p14:cNvContentPartPr/>
              <p14:nvPr/>
            </p14:nvContentPartPr>
            <p14:xfrm>
              <a:off x="140656" y="2023210"/>
              <a:ext cx="1231200" cy="130104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D78B697-B91B-5294-238C-DA106305810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536" y="2008090"/>
                <a:ext cx="1261800" cy="13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CAFA2745-A4B0-4284-5711-4BE42DBFDBC8}"/>
                  </a:ext>
                </a:extLst>
              </p14:cNvPr>
              <p14:cNvContentPartPr/>
              <p14:nvPr/>
            </p14:nvContentPartPr>
            <p14:xfrm>
              <a:off x="1271776" y="1970650"/>
              <a:ext cx="129240" cy="16344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CAFA2745-A4B0-4284-5711-4BE42DBFDBC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56656" y="1955530"/>
                <a:ext cx="15984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D4555439-1332-8BF1-0FFF-6556E5030B0A}"/>
                  </a:ext>
                </a:extLst>
              </p14:cNvPr>
              <p14:cNvContentPartPr/>
              <p14:nvPr/>
            </p14:nvContentPartPr>
            <p14:xfrm>
              <a:off x="715936" y="3007810"/>
              <a:ext cx="404280" cy="52956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D4555439-1332-8BF1-0FFF-6556E5030B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0456" y="2992690"/>
                <a:ext cx="434520" cy="56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695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22EDC-69D2-E601-D9A5-46FE7BF67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Compiled Languages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D8D88-6424-6744-DD8B-7D69221862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rogrammer is debugging his code (code is mirrored horizontally)&#10;&#10;view more similar files:&#10;[url=search/portfolio/248175/?facets={%2235%22:%5B%22technology%22,%22OR%20computer%22,%22OR%20camera%22,%22OR%20internet%22%5D,%229%22:0,%2230%22:%22100%22}][img]http://www.photonullplus.de/misc/istock/istock-thumb-tech.jpg[/img][/url] [url=search/portfolio/248175/?facets={%2235%22:%5B%22job%22,%22OR%20work%22,%22OR%20messenger%22%5D,%229%22:0,%2230%22:%22100%22}][img]http://www.photonullplus.de/misc/istock/istock-thumb-jobs.jpg[/img][/url]&#10;&#10;[url=file_closeup.php?id=9924417][img]file_thumbview_approve.php?size=1&amp;id=9924417[/img][/url] [url=file_closeup.php?id=9880384][img]file_thumbview_approve.php?size=1&amp;id=9880384[/img][/url] [url=file_closeup.php?id=9880369][img]file_thumbview_approve.php?size=1&amp;id=9880369[/img][/url] [url=file_closeup.php?id=9880343][img]file_thumbview_approve.php?size=1&amp;id=9880343[/img][/url] [url=file_closeup.php?id=9880317][img]file_thumbview_approve.php?size=1&amp;id=9880317[/img][/url] [url=file_closeup.php?id=9422617][img]file_thumbview_approve.php?size=1&amp;id=9422617[/img][/url] [url=file_closeup.php?id=9422623][img]file_thumbview_approve.php?size=1&amp;id=9422623[/img][/url] [url=file_closeup.php?id=16508469][img]file_thumbview_approve.php?size=1&amp;id=16508469[/img][/url] [url=file_closeup.php?id=16863859][img]file_thumbview_approve.php?size=1&amp;id=16863859[/img][/url] [url=file_closeup.php?id=16863845][img]file_thumbview_approve.php?size=1&amp;id=16863845[/img][/url] [url=file_closeup.php?id=17323807][img]file_thumbview_approve.php?size=1&amp;id=17323807[/img][/url] [url=file_closeup.php?id=17323693][img]file_thumbview_approve.php?size=1&amp;id=17323693[/img][/url] [url=file_closeup.php?id=18279006][img]file_thumbview_approve.php?size=1&amp;id=18279006[/img][/url] [url=file_closeup.php?id=18279019][img]file_thumbview_approve.php?size=1&amp;id=18279019[/img][/url]">
            <a:extLst>
              <a:ext uri="{FF2B5EF4-FFF2-40B4-BE49-F238E27FC236}">
                <a16:creationId xmlns:a16="http://schemas.microsoft.com/office/drawing/2014/main" id="{FBE66320-E646-C443-6825-4B19EE6E4D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238" r="10489" b="1"/>
          <a:stretch/>
        </p:blipFill>
        <p:spPr>
          <a:xfrm>
            <a:off x="517869" y="2004493"/>
            <a:ext cx="3139731" cy="4341516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C2D3BE8-C671-F77E-7A7D-3C653B07F15F}"/>
              </a:ext>
            </a:extLst>
          </p:cNvPr>
          <p:cNvSpPr txBox="1">
            <a:spLocks/>
          </p:cNvSpPr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284518" y="2057400"/>
            <a:ext cx="4554682" cy="376813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itchFamily="34" charset="-128"/>
                <a:cs typeface="Geneva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9pPr>
          </a:lstStyle>
          <a:p>
            <a:pPr marL="0" indent="0">
              <a:spcBef>
                <a:spcPts val="2500"/>
              </a:spcBef>
              <a:buFontTx/>
              <a:buNone/>
            </a:pPr>
            <a:r>
              <a:rPr lang="en-US" sz="1600" b="1" kern="0" dirty="0"/>
              <a:t>Definition of Compiled Languages</a:t>
            </a:r>
          </a:p>
          <a:p>
            <a:pPr marL="0" lvl="1" indent="0">
              <a:buFontTx/>
              <a:buNone/>
            </a:pPr>
            <a:r>
              <a:rPr lang="en-US" sz="1600" kern="0" dirty="0"/>
              <a:t>Compiled languages convert source code into machine code before execution, enhancing performance significantly.</a:t>
            </a:r>
          </a:p>
          <a:p>
            <a:pPr marL="0" indent="0">
              <a:spcBef>
                <a:spcPts val="2500"/>
              </a:spcBef>
              <a:buFontTx/>
              <a:buNone/>
            </a:pPr>
            <a:r>
              <a:rPr lang="en-US" sz="1600" b="1" kern="0" dirty="0"/>
              <a:t>Performance Benefits</a:t>
            </a:r>
          </a:p>
          <a:p>
            <a:pPr marL="0" lvl="1" indent="0">
              <a:buFontTx/>
              <a:buNone/>
            </a:pPr>
            <a:r>
              <a:rPr lang="en-US" sz="1600" kern="0" dirty="0"/>
              <a:t>By converting to machine code ahead of time, compiled languages eliminate the need for runtime interpretation, resulting in faster execution.</a:t>
            </a:r>
          </a:p>
          <a:p>
            <a:pPr marL="0" indent="0">
              <a:spcBef>
                <a:spcPts val="2500"/>
              </a:spcBef>
              <a:buFontTx/>
              <a:buNone/>
            </a:pPr>
            <a:r>
              <a:rPr lang="en-US" sz="1600" b="1" kern="0" dirty="0"/>
              <a:t>Limitations</a:t>
            </a:r>
          </a:p>
          <a:p>
            <a:pPr marL="0" lvl="1" indent="0">
              <a:buFontTx/>
              <a:buNone/>
            </a:pPr>
            <a:r>
              <a:rPr lang="en-US" sz="1600" kern="0" dirty="0"/>
              <a:t>Different compilers are required for different computing platforms since the machine code is different for each platform. This requires that source code be compiled for each unique computing platform.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2125660-28F9-8CA3-9025-87CD96AF6B37}"/>
                  </a:ext>
                </a:extLst>
              </p14:cNvPr>
              <p14:cNvContentPartPr/>
              <p14:nvPr/>
            </p14:nvContentPartPr>
            <p14:xfrm>
              <a:off x="4095976" y="1829170"/>
              <a:ext cx="563760" cy="3175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2125660-28F9-8CA3-9025-87CD96AF6B3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80856" y="1814050"/>
                <a:ext cx="59436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9792A89-BD97-1D35-562D-2203FFEC4A2C}"/>
                  </a:ext>
                </a:extLst>
              </p14:cNvPr>
              <p14:cNvContentPartPr/>
              <p14:nvPr/>
            </p14:nvContentPartPr>
            <p14:xfrm>
              <a:off x="3603136" y="2054890"/>
              <a:ext cx="317160" cy="2631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9792A89-BD97-1D35-562D-2203FFEC4A2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87674" y="2039770"/>
                <a:ext cx="347366" cy="29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2291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C8893-B42E-7A1A-578C-8F13774BB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Compiled Languages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EEA04-2BE0-265F-62D4-8E76FECA10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omputer script on a screen">
            <a:extLst>
              <a:ext uri="{FF2B5EF4-FFF2-40B4-BE49-F238E27FC236}">
                <a16:creationId xmlns:a16="http://schemas.microsoft.com/office/drawing/2014/main" id="{EB4FCABC-D110-866D-5412-36EEE90904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76" r="46352" b="1"/>
          <a:stretch/>
        </p:blipFill>
        <p:spPr>
          <a:xfrm>
            <a:off x="533401" y="2001723"/>
            <a:ext cx="3124200" cy="4320040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29CE7B8-A64D-915B-5C08-82208771364C}"/>
              </a:ext>
            </a:extLst>
          </p:cNvPr>
          <p:cNvSpPr txBox="1">
            <a:spLocks/>
          </p:cNvSpPr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114800" y="2286000"/>
            <a:ext cx="4724400" cy="35052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itchFamily="34" charset="-128"/>
                <a:cs typeface="Geneva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9pPr>
          </a:lstStyle>
          <a:p>
            <a:pPr marL="0" indent="0">
              <a:spcBef>
                <a:spcPts val="2500"/>
              </a:spcBef>
              <a:buFontTx/>
              <a:buNone/>
            </a:pPr>
            <a:r>
              <a:rPr lang="en-US" sz="1600" b="1" kern="0" dirty="0"/>
              <a:t>Compilation Process</a:t>
            </a:r>
          </a:p>
          <a:p>
            <a:pPr marL="0" lvl="1" indent="0">
              <a:buFontTx/>
              <a:buNone/>
            </a:pPr>
            <a:r>
              <a:rPr lang="en-US" sz="1600" kern="0" dirty="0"/>
              <a:t>The compilation process involves translating source code into machine code using a compiler, creating an executable file.</a:t>
            </a:r>
          </a:p>
          <a:p>
            <a:pPr marL="0" indent="0">
              <a:spcBef>
                <a:spcPts val="2500"/>
              </a:spcBef>
              <a:buFontTx/>
              <a:buNone/>
            </a:pPr>
            <a:r>
              <a:rPr lang="en-US" sz="1600" b="1" kern="0" dirty="0"/>
              <a:t>Executable File</a:t>
            </a:r>
          </a:p>
          <a:p>
            <a:pPr marL="0" lvl="1" indent="0">
              <a:buFontTx/>
              <a:buNone/>
            </a:pPr>
            <a:r>
              <a:rPr lang="en-US" sz="1600" kern="0" dirty="0"/>
              <a:t>The resulting executable file can run independently of the original source code, enhancing usability and distribution.</a:t>
            </a:r>
          </a:p>
          <a:p>
            <a:pPr marL="0" indent="0">
              <a:spcBef>
                <a:spcPts val="2500"/>
              </a:spcBef>
              <a:buFontTx/>
              <a:buNone/>
            </a:pPr>
            <a:r>
              <a:rPr lang="en-US" sz="1600" b="1" kern="0" dirty="0"/>
              <a:t>Performance Benefits</a:t>
            </a:r>
          </a:p>
          <a:p>
            <a:pPr marL="0" lvl="1" indent="0">
              <a:buFontTx/>
              <a:buNone/>
            </a:pPr>
            <a:r>
              <a:rPr lang="en-US" sz="1600" kern="0" dirty="0"/>
              <a:t>Compiled programs typically offer better performance and efficiency compared to interpreted languages, due to direct execution of machine code.</a:t>
            </a:r>
          </a:p>
        </p:txBody>
      </p:sp>
    </p:spTree>
    <p:extLst>
      <p:ext uri="{BB962C8B-B14F-4D97-AF65-F5344CB8AC3E}">
        <p14:creationId xmlns:p14="http://schemas.microsoft.com/office/powerpoint/2010/main" val="180107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3200" dirty="0"/>
              <a:t>How Compiled Languages Work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6E2ED9-6DE0-D85F-2E6F-78FA9FF3C88A}"/>
              </a:ext>
            </a:extLst>
          </p:cNvPr>
          <p:cNvGrpSpPr/>
          <p:nvPr/>
        </p:nvGrpSpPr>
        <p:grpSpPr>
          <a:xfrm>
            <a:off x="1752600" y="1447800"/>
            <a:ext cx="6629402" cy="4086225"/>
            <a:chOff x="838200" y="1400175"/>
            <a:chExt cx="6629402" cy="40862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A90E413-6601-6C41-DAD9-A6AB5280BA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62600" y="4724400"/>
              <a:ext cx="1752600" cy="762000"/>
              <a:chOff x="2304" y="1824"/>
              <a:chExt cx="1104" cy="480"/>
            </a:xfrm>
          </p:grpSpPr>
          <p:sp>
            <p:nvSpPr>
              <p:cNvPr id="25" name="Rectangle 6">
                <a:extLst>
                  <a:ext uri="{FF2B5EF4-FFF2-40B4-BE49-F238E27FC236}">
                    <a16:creationId xmlns:a16="http://schemas.microsoft.com/office/drawing/2014/main" id="{535D9FDA-DEC2-8857-593B-649702D85B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824"/>
                <a:ext cx="1104" cy="480"/>
              </a:xfrm>
              <a:prstGeom prst="rect">
                <a:avLst/>
              </a:prstGeom>
              <a:solidFill>
                <a:srgbClr val="002060"/>
              </a:solidFill>
              <a:ln w="9525">
                <a:solidFill>
                  <a:srgbClr val="00206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Text Box 7">
                <a:extLst>
                  <a:ext uri="{FF2B5EF4-FFF2-40B4-BE49-F238E27FC236}">
                    <a16:creationId xmlns:a16="http://schemas.microsoft.com/office/drawing/2014/main" id="{98CD6E64-8EFA-4026-C890-CD876202A0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04" y="1824"/>
                <a:ext cx="1056" cy="46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n-US" sz="1400" b="1" dirty="0">
                    <a:solidFill>
                      <a:schemeClr val="bg1"/>
                    </a:solidFill>
                  </a:rPr>
                  <a:t>Central Processing Unit (CPU)</a:t>
                </a:r>
              </a:p>
            </p:txBody>
          </p:sp>
        </p:grpSp>
        <p:grpSp>
          <p:nvGrpSpPr>
            <p:cNvPr id="5" name="Group 10">
              <a:extLst>
                <a:ext uri="{FF2B5EF4-FFF2-40B4-BE49-F238E27FC236}">
                  <a16:creationId xmlns:a16="http://schemas.microsoft.com/office/drawing/2014/main" id="{1A88DB6F-B73B-5029-9CF0-0FABD8ADEC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62600" y="3429000"/>
              <a:ext cx="1752600" cy="762000"/>
              <a:chOff x="2304" y="1008"/>
              <a:chExt cx="1104" cy="480"/>
            </a:xfrm>
          </p:grpSpPr>
          <p:sp>
            <p:nvSpPr>
              <p:cNvPr id="23" name="Rectangle 11">
                <a:extLst>
                  <a:ext uri="{FF2B5EF4-FFF2-40B4-BE49-F238E27FC236}">
                    <a16:creationId xmlns:a16="http://schemas.microsoft.com/office/drawing/2014/main" id="{1BD88FF5-8A01-0EAD-C3B7-0737111CFB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008"/>
                <a:ext cx="1104" cy="480"/>
              </a:xfrm>
              <a:prstGeom prst="rect">
                <a:avLst/>
              </a:prstGeom>
              <a:solidFill>
                <a:srgbClr val="002060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Text Box 12">
                <a:extLst>
                  <a:ext uri="{FF2B5EF4-FFF2-40B4-BE49-F238E27FC236}">
                    <a16:creationId xmlns:a16="http://schemas.microsoft.com/office/drawing/2014/main" id="{C3F671AE-BF7F-157A-98B5-41EBC30C6F1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52" y="1152"/>
                <a:ext cx="105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n-US" sz="1400" b="1" dirty="0">
                    <a:solidFill>
                      <a:schemeClr val="bg1"/>
                    </a:solidFill>
                  </a:rPr>
                  <a:t>Main Memory</a:t>
                </a:r>
              </a:p>
            </p:txBody>
          </p:sp>
        </p:grpSp>
        <p:grpSp>
          <p:nvGrpSpPr>
            <p:cNvPr id="7" name="Group 19">
              <a:extLst>
                <a:ext uri="{FF2B5EF4-FFF2-40B4-BE49-F238E27FC236}">
                  <a16:creationId xmlns:a16="http://schemas.microsoft.com/office/drawing/2014/main" id="{30A50776-67A3-B543-A1B3-38AA8E00F8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34002" y="2057401"/>
              <a:ext cx="2133600" cy="915988"/>
              <a:chOff x="3312" y="1008"/>
              <a:chExt cx="1344" cy="577"/>
            </a:xfrm>
          </p:grpSpPr>
          <p:sp>
            <p:nvSpPr>
              <p:cNvPr id="21" name="Rectangle 13">
                <a:extLst>
                  <a:ext uri="{FF2B5EF4-FFF2-40B4-BE49-F238E27FC236}">
                    <a16:creationId xmlns:a16="http://schemas.microsoft.com/office/drawing/2014/main" id="{049B8865-D40B-43DB-4B7F-21F9EDCCC8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1008"/>
                <a:ext cx="1344" cy="576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Rectangle 14">
                <a:extLst>
                  <a:ext uri="{FF2B5EF4-FFF2-40B4-BE49-F238E27FC236}">
                    <a16:creationId xmlns:a16="http://schemas.microsoft.com/office/drawing/2014/main" id="{36479834-07C7-CD13-B96F-C412D94C17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0" y="1062"/>
                <a:ext cx="1281" cy="5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800"/>
                  <a:t>000000 00001 00010 00110 00000 100000</a:t>
                </a:r>
              </a:p>
              <a:p>
                <a:pPr algn="ctr"/>
                <a:endParaRPr lang="en-US" altLang="en-US" sz="800"/>
              </a:p>
              <a:p>
                <a:pPr algn="ctr"/>
                <a:r>
                  <a:rPr lang="en-US" altLang="en-US" sz="800"/>
                  <a:t>100011 00011 01000 00000 00001 000100</a:t>
                </a:r>
              </a:p>
              <a:p>
                <a:pPr algn="ctr"/>
                <a:endParaRPr lang="en-US" altLang="en-US" sz="800"/>
              </a:p>
              <a:p>
                <a:pPr algn="ctr"/>
                <a:r>
                  <a:rPr lang="en-US" altLang="en-US" sz="800"/>
                  <a:t>000010 00000 00000 00000 10000 000000</a:t>
                </a:r>
              </a:p>
              <a:p>
                <a:pPr algn="ctr"/>
                <a:r>
                  <a:rPr lang="en-US" altLang="en-US" sz="800"/>
                  <a:t>…</a:t>
                </a:r>
              </a:p>
            </p:txBody>
          </p:sp>
        </p:grpSp>
        <p:grpSp>
          <p:nvGrpSpPr>
            <p:cNvPr id="8" name="Group 20">
              <a:extLst>
                <a:ext uri="{FF2B5EF4-FFF2-40B4-BE49-F238E27FC236}">
                  <a16:creationId xmlns:a16="http://schemas.microsoft.com/office/drawing/2014/main" id="{49460183-D518-0F33-E55C-2DDD2D3ABC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81400" y="2133600"/>
              <a:ext cx="990600" cy="762000"/>
              <a:chOff x="2016" y="1344"/>
              <a:chExt cx="624" cy="480"/>
            </a:xfrm>
          </p:grpSpPr>
          <p:sp>
            <p:nvSpPr>
              <p:cNvPr id="19" name="Rectangle 17">
                <a:extLst>
                  <a:ext uri="{FF2B5EF4-FFF2-40B4-BE49-F238E27FC236}">
                    <a16:creationId xmlns:a16="http://schemas.microsoft.com/office/drawing/2014/main" id="{92C952F4-7FE1-C6B5-1206-4F74749EAE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1344"/>
                <a:ext cx="576" cy="480"/>
              </a:xfrm>
              <a:prstGeom prst="rect">
                <a:avLst/>
              </a:prstGeom>
              <a:solidFill>
                <a:srgbClr val="002060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Text Box 18">
                <a:extLst>
                  <a:ext uri="{FF2B5EF4-FFF2-40B4-BE49-F238E27FC236}">
                    <a16:creationId xmlns:a16="http://schemas.microsoft.com/office/drawing/2014/main" id="{80DA3A67-8B28-FB9F-6D6A-2254935ADD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488"/>
                <a:ext cx="62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n-US" sz="1400" b="1">
                    <a:solidFill>
                      <a:schemeClr val="bg1"/>
                    </a:solidFill>
                  </a:rPr>
                  <a:t>Compiler</a:t>
                </a:r>
              </a:p>
            </p:txBody>
          </p:sp>
        </p:grpSp>
        <p:grpSp>
          <p:nvGrpSpPr>
            <p:cNvPr id="9" name="Group 27">
              <a:extLst>
                <a:ext uri="{FF2B5EF4-FFF2-40B4-BE49-F238E27FC236}">
                  <a16:creationId xmlns:a16="http://schemas.microsoft.com/office/drawing/2014/main" id="{83231E20-DFD7-4CE8-8100-11EF318466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8200" y="1981200"/>
              <a:ext cx="2133600" cy="1143000"/>
              <a:chOff x="453" y="1296"/>
              <a:chExt cx="1344" cy="720"/>
            </a:xfrm>
          </p:grpSpPr>
          <p:sp>
            <p:nvSpPr>
              <p:cNvPr id="17" name="Rectangle 25">
                <a:extLst>
                  <a:ext uri="{FF2B5EF4-FFF2-40B4-BE49-F238E27FC236}">
                    <a16:creationId xmlns:a16="http://schemas.microsoft.com/office/drawing/2014/main" id="{D66E19C3-B8A6-E2A2-556A-0EFE8C9016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" y="1296"/>
                <a:ext cx="1344" cy="720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Rectangle 26">
                <a:extLst>
                  <a:ext uri="{FF2B5EF4-FFF2-40B4-BE49-F238E27FC236}">
                    <a16:creationId xmlns:a16="http://schemas.microsoft.com/office/drawing/2014/main" id="{9CE21754-6345-C95F-23C3-DF2F69AC93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" y="1331"/>
                <a:ext cx="1177" cy="6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lang="en-US" altLang="en-US" sz="800" dirty="0"/>
                  <a:t>void main()</a:t>
                </a:r>
              </a:p>
              <a:p>
                <a:r>
                  <a:rPr lang="en-US" altLang="en-US" sz="800" dirty="0"/>
                  <a:t>{</a:t>
                </a:r>
              </a:p>
              <a:p>
                <a:r>
                  <a:rPr lang="en-US" altLang="en-US" sz="800" dirty="0"/>
                  <a:t>          string name;</a:t>
                </a:r>
              </a:p>
              <a:p>
                <a:endParaRPr lang="en-US" altLang="en-US" sz="800" dirty="0"/>
              </a:p>
              <a:p>
                <a:r>
                  <a:rPr lang="en-US" altLang="en-US" sz="800" dirty="0"/>
                  <a:t>          </a:t>
                </a:r>
                <a:r>
                  <a:rPr lang="en-US" altLang="en-US" sz="800" dirty="0" err="1"/>
                  <a:t>cout</a:t>
                </a:r>
                <a:r>
                  <a:rPr lang="en-US" altLang="en-US" sz="800" dirty="0"/>
                  <a:t> &lt;&lt; “Enter your name: “;</a:t>
                </a:r>
              </a:p>
              <a:p>
                <a:r>
                  <a:rPr lang="en-US" altLang="en-US" sz="800" dirty="0"/>
                  <a:t>          </a:t>
                </a:r>
                <a:r>
                  <a:rPr lang="en-US" altLang="en-US" sz="800" dirty="0" err="1"/>
                  <a:t>cin</a:t>
                </a:r>
                <a:r>
                  <a:rPr lang="en-US" altLang="en-US" sz="800" dirty="0"/>
                  <a:t> &gt;&gt; name;</a:t>
                </a:r>
              </a:p>
              <a:p>
                <a:r>
                  <a:rPr lang="en-US" altLang="en-US" sz="800" dirty="0"/>
                  <a:t>          </a:t>
                </a:r>
                <a:r>
                  <a:rPr lang="en-US" altLang="en-US" sz="800" dirty="0" err="1"/>
                  <a:t>cout</a:t>
                </a:r>
                <a:r>
                  <a:rPr lang="en-US" altLang="en-US" sz="800" dirty="0"/>
                  <a:t> &lt;&lt; “Welcome to the world …</a:t>
                </a:r>
              </a:p>
              <a:p>
                <a:r>
                  <a:rPr lang="en-US" altLang="en-US" sz="800" dirty="0"/>
                  <a:t>}</a:t>
                </a:r>
              </a:p>
            </p:txBody>
          </p:sp>
        </p:grpSp>
        <p:sp>
          <p:nvSpPr>
            <p:cNvPr id="10" name="Text Box 31">
              <a:extLst>
                <a:ext uri="{FF2B5EF4-FFF2-40B4-BE49-F238E27FC236}">
                  <a16:creationId xmlns:a16="http://schemas.microsoft.com/office/drawing/2014/main" id="{18D3BBA9-64D5-9786-9DE7-D52603FF37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3276600"/>
              <a:ext cx="2057400" cy="581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600" b="1" dirty="0">
                  <a:solidFill>
                    <a:srgbClr val="002060"/>
                  </a:solidFill>
                </a:rPr>
                <a:t>High-Level Language Program</a:t>
              </a:r>
            </a:p>
          </p:txBody>
        </p:sp>
        <p:sp>
          <p:nvSpPr>
            <p:cNvPr id="11" name="Text Box 32">
              <a:extLst>
                <a:ext uri="{FF2B5EF4-FFF2-40B4-BE49-F238E27FC236}">
                  <a16:creationId xmlns:a16="http://schemas.microsoft.com/office/drawing/2014/main" id="{C4870A8F-B615-B039-3D50-43FDDB493E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1400175"/>
              <a:ext cx="2057400" cy="581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600" b="1" dirty="0">
                  <a:solidFill>
                    <a:srgbClr val="002060"/>
                  </a:solidFill>
                </a:rPr>
                <a:t>Machine Language Program</a:t>
              </a:r>
            </a:p>
          </p:txBody>
        </p:sp>
        <p:sp>
          <p:nvSpPr>
            <p:cNvPr id="12" name="AutoShape 33">
              <a:extLst>
                <a:ext uri="{FF2B5EF4-FFF2-40B4-BE49-F238E27FC236}">
                  <a16:creationId xmlns:a16="http://schemas.microsoft.com/office/drawing/2014/main" id="{D7C42D79-C051-B1CB-5648-6882AC309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3600" y="4267200"/>
              <a:ext cx="228600" cy="381000"/>
            </a:xfrm>
            <a:prstGeom prst="downArrow">
              <a:avLst>
                <a:gd name="adj1" fmla="val 50000"/>
                <a:gd name="adj2" fmla="val 41667"/>
              </a:avLst>
            </a:prstGeom>
            <a:solidFill>
              <a:srgbClr val="007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13" name="AutoShape 35">
              <a:extLst>
                <a:ext uri="{FF2B5EF4-FFF2-40B4-BE49-F238E27FC236}">
                  <a16:creationId xmlns:a16="http://schemas.microsoft.com/office/drawing/2014/main" id="{298A04DC-5E7A-80BD-966A-7CB1AA0F6D4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629400" y="4267200"/>
              <a:ext cx="228600" cy="381000"/>
            </a:xfrm>
            <a:prstGeom prst="downArrow">
              <a:avLst>
                <a:gd name="adj1" fmla="val 50000"/>
                <a:gd name="adj2" fmla="val 41667"/>
              </a:avLst>
            </a:prstGeom>
            <a:solidFill>
              <a:srgbClr val="007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14" name="AutoShape 36">
              <a:extLst>
                <a:ext uri="{FF2B5EF4-FFF2-40B4-BE49-F238E27FC236}">
                  <a16:creationId xmlns:a16="http://schemas.microsoft.com/office/drawing/2014/main" id="{D081F162-CB2F-6F67-6600-9253548EF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3048000"/>
              <a:ext cx="228600" cy="304800"/>
            </a:xfrm>
            <a:prstGeom prst="downArrow">
              <a:avLst>
                <a:gd name="adj1" fmla="val 50000"/>
                <a:gd name="adj2" fmla="val 33333"/>
              </a:avLst>
            </a:prstGeom>
            <a:solidFill>
              <a:srgbClr val="007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15" name="AutoShape 37">
              <a:extLst>
                <a:ext uri="{FF2B5EF4-FFF2-40B4-BE49-F238E27FC236}">
                  <a16:creationId xmlns:a16="http://schemas.microsoft.com/office/drawing/2014/main" id="{9BE9C865-81AB-4BE0-29CC-5211CA22EF0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3200400" y="2362200"/>
              <a:ext cx="228600" cy="381000"/>
            </a:xfrm>
            <a:prstGeom prst="downArrow">
              <a:avLst>
                <a:gd name="adj1" fmla="val 50000"/>
                <a:gd name="adj2" fmla="val 41667"/>
              </a:avLst>
            </a:prstGeom>
            <a:solidFill>
              <a:srgbClr val="007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16" name="AutoShape 38">
              <a:extLst>
                <a:ext uri="{FF2B5EF4-FFF2-40B4-BE49-F238E27FC236}">
                  <a16:creationId xmlns:a16="http://schemas.microsoft.com/office/drawing/2014/main" id="{5AF8283E-9714-E5BA-3DE8-F68B3FFC5B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876800" y="2362200"/>
              <a:ext cx="228600" cy="381000"/>
            </a:xfrm>
            <a:prstGeom prst="downArrow">
              <a:avLst>
                <a:gd name="adj1" fmla="val 50000"/>
                <a:gd name="adj2" fmla="val 41667"/>
              </a:avLst>
            </a:prstGeom>
            <a:solidFill>
              <a:srgbClr val="007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</p:grp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3957247D-42BA-50D9-FDC2-DFE47852FCE0}"/>
              </a:ext>
            </a:extLst>
          </p:cNvPr>
          <p:cNvSpPr txBox="1">
            <a:spLocks/>
          </p:cNvSpPr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269466" y="3810000"/>
            <a:ext cx="5597934" cy="264794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itchFamily="34" charset="-128"/>
                <a:cs typeface="Geneva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9pPr>
          </a:lstStyle>
          <a:p>
            <a:pPr marL="0" indent="0">
              <a:spcBef>
                <a:spcPts val="2500"/>
              </a:spcBef>
              <a:buFontTx/>
              <a:buNone/>
            </a:pPr>
            <a:r>
              <a:rPr lang="en-US" sz="1400" b="1" kern="0" dirty="0"/>
              <a:t>Compilation Process</a:t>
            </a:r>
          </a:p>
          <a:p>
            <a:pPr marL="0" lvl="1" indent="0">
              <a:buFontTx/>
              <a:buNone/>
            </a:pPr>
            <a:r>
              <a:rPr lang="en-US" sz="1400" kern="0" dirty="0"/>
              <a:t>The compilation process involves translating source code into machine code using a compiler, creating an executable file.</a:t>
            </a:r>
          </a:p>
          <a:p>
            <a:pPr marL="0" indent="0">
              <a:spcBef>
                <a:spcPts val="2500"/>
              </a:spcBef>
              <a:buFontTx/>
              <a:buNone/>
            </a:pPr>
            <a:r>
              <a:rPr lang="en-US" sz="1400" b="1" kern="0" dirty="0"/>
              <a:t>Executable File</a:t>
            </a:r>
          </a:p>
          <a:p>
            <a:pPr marL="0" lvl="1" indent="0">
              <a:buFontTx/>
              <a:buNone/>
            </a:pPr>
            <a:r>
              <a:rPr lang="en-US" sz="1400" kern="0" dirty="0"/>
              <a:t>The resulting executable file can run independently of the original source code, enhancing usability and distribution.</a:t>
            </a:r>
          </a:p>
          <a:p>
            <a:pPr marL="0" indent="0">
              <a:spcBef>
                <a:spcPts val="2500"/>
              </a:spcBef>
              <a:buFontTx/>
              <a:buNone/>
            </a:pPr>
            <a:r>
              <a:rPr lang="en-US" sz="1400" b="1" kern="0" dirty="0"/>
              <a:t>Performance Benefits</a:t>
            </a:r>
          </a:p>
          <a:p>
            <a:pPr marL="0" lvl="1" indent="0">
              <a:buFontTx/>
              <a:buNone/>
            </a:pPr>
            <a:r>
              <a:rPr lang="en-US" sz="1400" kern="0" dirty="0"/>
              <a:t>Compiled programs typically offer better performance and efficiency compared to interpreted languages, due to direct execution of machine code.</a:t>
            </a:r>
          </a:p>
        </p:txBody>
      </p:sp>
    </p:spTree>
    <p:extLst>
      <p:ext uri="{BB962C8B-B14F-4D97-AF65-F5344CB8AC3E}">
        <p14:creationId xmlns:p14="http://schemas.microsoft.com/office/powerpoint/2010/main" val="191701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2"/>
  <p:tag name="SECTOMILLISECCONVERTED" val="1"/>
  <p:tag name="MMPROD_UIDATA" val="&lt;database version=&quot;11.0&quot;&gt;&lt;object type=&quot;1&quot; unique_id=&quot;10001&quot;&gt;&lt;object type=&quot;2&quot; unique_id=&quot;36107&quot;&gt;&lt;object type=&quot;3&quot; unique_id=&quot;36108&quot;&gt;&lt;property id=&quot;20148&quot; value=&quot;5&quot;/&gt;&lt;property id=&quot;20300&quot; value=&quot;Slide 1 - &amp;quot;Developing Internet Systems &amp;amp; Services BU300.700.51 Fall II 2022&amp;quot;&quot;/&gt;&lt;property id=&quot;20307&quot; value=&quot;272&quot;/&gt;&lt;/object&gt;&lt;object type=&quot;3&quot; unique_id=&quot;37303&quot;&gt;&lt;property id=&quot;20148&quot; value=&quot;5&quot;/&gt;&lt;property id=&quot;20300&quot; value=&quot;Slide 4 - &amp;quot;Course Description&amp;quot;&quot;/&gt;&lt;property id=&quot;20307&quot; value=&quot;300&quot;/&gt;&lt;/object&gt;&lt;object type=&quot;3&quot; unique_id=&quot;37572&quot;&gt;&lt;property id=&quot;20148&quot; value=&quot;5&quot;/&gt;&lt;property id=&quot;20300&quot; value=&quot;Slide 3 - &amp;quot;Required Texts &amp;amp; Learning Materials&amp;quot;&quot;/&gt;&lt;property id=&quot;20307&quot; value=&quot;301&quot;/&gt;&lt;/object&gt;&lt;object type=&quot;3&quot; unique_id=&quot;37573&quot;&gt;&lt;property id=&quot;20148&quot; value=&quot;5&quot;/&gt;&lt;property id=&quot;20300&quot; value=&quot;Slide 5 - &amp;quot;Learning Objectives&amp;quot;&quot;/&gt;&lt;property id=&quot;20307&quot; value=&quot;302&quot;/&gt;&lt;/object&gt;&lt;object type=&quot;3&quot; unique_id=&quot;37574&quot;&gt;&lt;property id=&quot;20148&quot; value=&quot;5&quot;/&gt;&lt;property id=&quot;20300&quot; value=&quot;Slide 7 - &amp;quot;Grades &amp;quot;&quot;/&gt;&lt;property id=&quot;20307&quot; value=&quot;303&quot;/&gt;&lt;/object&gt;&lt;object type=&quot;3&quot; unique_id=&quot;60073&quot;&gt;&lt;property id=&quot;20148&quot; value=&quot;5&quot;/&gt;&lt;property id=&quot;20300&quot; value=&quot;Slide 2&quot;/&gt;&lt;property id=&quot;20307&quot; value=&quot;307&quot;/&gt;&lt;/object&gt;&lt;object type=&quot;3&quot; unique_id=&quot;60439&quot;&gt;&lt;property id=&quot;20148&quot; value=&quot;5&quot;/&gt;&lt;property id=&quot;20300&quot; value=&quot;Slide 6 - &amp;quot;Course Overview &amp;quot;&quot;/&gt;&lt;property id=&quot;20307&quot; value=&quot;308&quot;/&gt;&lt;/object&gt;&lt;object type=&quot;3&quot; unique_id=&quot;60722&quot;&gt;&lt;property id=&quot;20148&quot; value=&quot;5&quot;/&gt;&lt;property id=&quot;20300&quot; value=&quot;Slide 9 - &amp;quot;Contact Information &amp;quot;&quot;/&gt;&lt;property id=&quot;20307&quot; value=&quot;310&quot;/&gt;&lt;/object&gt;&lt;object type=&quot;3&quot; unique_id=&quot;61038&quot;&gt;&lt;property id=&quot;20148&quot; value=&quot;5&quot;/&gt;&lt;property id=&quot;20300&quot; value=&quot;Slide 8 - &amp;quot;Grading Weights &amp;quot;&quot;/&gt;&lt;property id=&quot;20307&quot; value=&quot;311&quot;/&gt;&lt;/object&gt;&lt;/object&gt;&lt;object type=&quot;8&quot; unique_id=&quot;36187&quot;&gt;&lt;/object&gt;&lt;/object&gt;&lt;/database&gt;"/>
</p:tagLst>
</file>

<file path=ppt/theme/theme1.xml><?xml version="1.0" encoding="utf-8"?>
<a:theme xmlns:a="http://schemas.openxmlformats.org/drawingml/2006/main" name="Carey_PowerPoint">
  <a:themeElements>
    <a:clrScheme name="Title and Closing Sli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BS Font Them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itle and Closing 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and Closing Slid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and Closing Slid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and Closing Slid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and Closing Slid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and Closing Slid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10862</TotalTime>
  <Words>901</Words>
  <Application>Microsoft Office PowerPoint</Application>
  <PresentationFormat>On-screen Show (4:3)</PresentationFormat>
  <Paragraphs>129</Paragraphs>
  <Slides>12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Carey_PowerPoint</vt:lpstr>
      <vt:lpstr>Introduction to Java for Business BU350.700.51 Spring I 2025</vt:lpstr>
      <vt:lpstr>High-Level Programming Languages</vt:lpstr>
      <vt:lpstr>High-Level Language Common Characteristics</vt:lpstr>
      <vt:lpstr>Interpreted Languages</vt:lpstr>
      <vt:lpstr>How Interpreted Languages Work</vt:lpstr>
      <vt:lpstr>How Interpreted Languages Work</vt:lpstr>
      <vt:lpstr>Compiled Languages</vt:lpstr>
      <vt:lpstr>How Compiled Languages Work</vt:lpstr>
      <vt:lpstr>How Compiled Languages Work</vt:lpstr>
      <vt:lpstr>Java Uses a Hybrid Approach</vt:lpstr>
      <vt:lpstr>How Java Works</vt:lpstr>
      <vt:lpstr>How Java Works</vt:lpstr>
    </vt:vector>
  </TitlesOfParts>
  <Company>Carey Business 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Piyush Agrawal</cp:lastModifiedBy>
  <cp:revision>186</cp:revision>
  <cp:lastPrinted>2014-09-08T12:31:43Z</cp:lastPrinted>
  <dcterms:created xsi:type="dcterms:W3CDTF">2013-09-13T14:25:31Z</dcterms:created>
  <dcterms:modified xsi:type="dcterms:W3CDTF">2025-01-22T13:40:40Z</dcterms:modified>
</cp:coreProperties>
</file>